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EB Garamond ExtraBold" panose="020B0604020202020204" charset="0"/>
      <p:bold r:id="rId32"/>
      <p:boldItalic r:id="rId33"/>
    </p:embeddedFont>
    <p:embeddedFont>
      <p:font typeface="Economica" panose="020B0604020202020204" charset="0"/>
      <p:regular r:id="rId34"/>
      <p:bold r:id="rId35"/>
      <p:italic r:id="rId36"/>
      <p:boldItalic r:id="rId37"/>
    </p:embeddedFont>
    <p:embeddedFont>
      <p:font typeface="Georgia" panose="02040502050405020303" pitchFamily="18" charset="0"/>
      <p:regular r:id="rId38"/>
      <p:bold r:id="rId39"/>
      <p:italic r:id="rId40"/>
      <p:boldItalic r:id="rId41"/>
    </p:embeddedFont>
    <p:embeddedFont>
      <p:font typeface="Lobster" panose="020B0604020202020204" charset="0"/>
      <p:regular r:id="rId42"/>
    </p:embeddedFont>
    <p:embeddedFont>
      <p:font typeface="Open Sans" panose="020B0604020202020204" charset="0"/>
      <p:regular r:id="rId43"/>
      <p:bold r:id="rId44"/>
      <p:italic r:id="rId45"/>
      <p:boldItalic r:id="rId46"/>
    </p:embeddedFont>
    <p:embeddedFont>
      <p:font typeface="Pacifico" panose="020B0604020202020204" charset="0"/>
      <p:regular r:id="rId47"/>
    </p:embeddedFont>
    <p:embeddedFont>
      <p:font typeface="Playfair Display" panose="020B0604020202020204" charset="0"/>
      <p:regular r:id="rId48"/>
      <p:bold r:id="rId49"/>
      <p:italic r:id="rId50"/>
      <p:boldItalic r:id="rId51"/>
    </p:embeddedFont>
    <p:embeddedFont>
      <p:font typeface="Raleway" panose="020B0604020202020204" charset="0"/>
      <p:bold r:id="rId52"/>
      <p:boldItalic r:id="rId53"/>
    </p:embeddedFont>
    <p:embeddedFont>
      <p:font typeface="Spectral" panose="020B060402020202020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8" Type="http://schemas.openxmlformats.org/officeDocument/2006/relationships/slide" Target="slides/slide7.xml"/><Relationship Id="rId51" Type="http://schemas.openxmlformats.org/officeDocument/2006/relationships/font" Target="fonts/font2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10" Type="http://schemas.openxmlformats.org/officeDocument/2006/relationships/slide" Target="slides/slide9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c4a90722b6_2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2c4a90722b6_2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c4a90722b6_2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2c4a90722b6_2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c4a90722b6_2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2c4a90722b6_2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c4a90722b6_2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2c4a90722b6_2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c4a90722b6_2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2c4a90722b6_2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c4a90722b6_2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2c4a90722b6_2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c4a90722b6_2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2c4a90722b6_2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c4a90722b6_2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2c4a90722b6_2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c4a90722b6_2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g2c4a90722b6_2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c4a90722b6_2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g2c4a90722b6_2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c4a90722b6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2c4a90722b6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c4a90722b6_2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g2c4a90722b6_2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c4a90722b6_2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2c4a90722b6_2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c4a90722b6_2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2c4a90722b6_2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c4a90722b6_2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g2c4a90722b6_2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c4a90722b6_2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g2c4a90722b6_2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c4a90722b6_2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g2c4a90722b6_2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c4a90722b6_2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g2c4a90722b6_2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c4a90722b6_2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2c4a90722b6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c4a90722b6_2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g2c4a90722b6_2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c4a90722b6_2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2c4a90722b6_2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c4a90722b6_2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2c4a90722b6_2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c4a90722b6_2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2c4a90722b6_2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c4a90722b6_2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g2c4a90722b6_2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jp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Settore: </a:t>
            </a:r>
            <a:r>
              <a:rPr lang="it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Bellezza</a:t>
            </a:r>
            <a:endParaRPr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Servizio: </a:t>
            </a:r>
            <a:r>
              <a:rPr lang="it" sz="2400"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it" sz="2400" b="1">
                <a:solidFill>
                  <a:srgbClr val="000000"/>
                </a:solidFill>
                <a:latin typeface="Pacifico"/>
                <a:ea typeface="Pacifico"/>
                <a:cs typeface="Pacifico"/>
                <a:sym typeface="Pacifico"/>
              </a:rPr>
              <a:t>Parrucchiera</a:t>
            </a:r>
            <a:endParaRPr sz="2400" b="1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Open Sans"/>
                <a:ea typeface="Open Sans"/>
                <a:cs typeface="Open Sans"/>
                <a:sym typeface="Open Sans"/>
              </a:rPr>
              <a:t>BY Mariska Di Mauro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2700" y="0"/>
            <a:ext cx="3971299" cy="223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445E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22"/>
          <p:cNvGrpSpPr/>
          <p:nvPr/>
        </p:nvGrpSpPr>
        <p:grpSpPr>
          <a:xfrm>
            <a:off x="6158618" y="2469516"/>
            <a:ext cx="1442974" cy="1423306"/>
            <a:chOff x="0" y="0"/>
            <a:chExt cx="3847931" cy="3795482"/>
          </a:xfrm>
        </p:grpSpPr>
        <p:sp>
          <p:nvSpPr>
            <p:cNvPr id="178" name="Google Shape;178;p22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22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22"/>
          <p:cNvGrpSpPr/>
          <p:nvPr/>
        </p:nvGrpSpPr>
        <p:grpSpPr>
          <a:xfrm>
            <a:off x="3898720" y="2469516"/>
            <a:ext cx="1442974" cy="1423306"/>
            <a:chOff x="0" y="0"/>
            <a:chExt cx="3847931" cy="3795482"/>
          </a:xfrm>
        </p:grpSpPr>
        <p:sp>
          <p:nvSpPr>
            <p:cNvPr id="181" name="Google Shape;181;p22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22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" name="Google Shape;183;p22"/>
          <p:cNvGrpSpPr/>
          <p:nvPr/>
        </p:nvGrpSpPr>
        <p:grpSpPr>
          <a:xfrm>
            <a:off x="1542407" y="2469516"/>
            <a:ext cx="1442974" cy="1423306"/>
            <a:chOff x="0" y="0"/>
            <a:chExt cx="3847931" cy="3795482"/>
          </a:xfrm>
        </p:grpSpPr>
        <p:sp>
          <p:nvSpPr>
            <p:cNvPr id="184" name="Google Shape;184;p22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22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186;p22"/>
          <p:cNvSpPr/>
          <p:nvPr/>
        </p:nvSpPr>
        <p:spPr>
          <a:xfrm>
            <a:off x="1632794" y="2563196"/>
            <a:ext cx="1096219" cy="1096218"/>
          </a:xfrm>
          <a:custGeom>
            <a:avLst/>
            <a:gdLst/>
            <a:ahLst/>
            <a:cxnLst/>
            <a:rect l="l" t="t" r="r" b="b"/>
            <a:pathLst>
              <a:path w="2192437" h="2192437" extrusionOk="0">
                <a:moveTo>
                  <a:pt x="0" y="0"/>
                </a:moveTo>
                <a:lnTo>
                  <a:pt x="2192437" y="0"/>
                </a:lnTo>
                <a:lnTo>
                  <a:pt x="2192437" y="2192437"/>
                </a:lnTo>
                <a:lnTo>
                  <a:pt x="0" y="2192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7" name="Google Shape;187;p22"/>
          <p:cNvGrpSpPr/>
          <p:nvPr/>
        </p:nvGrpSpPr>
        <p:grpSpPr>
          <a:xfrm>
            <a:off x="729061" y="599775"/>
            <a:ext cx="7782293" cy="1295092"/>
            <a:chOff x="0" y="-24130"/>
            <a:chExt cx="20752780" cy="3453579"/>
          </a:xfrm>
        </p:grpSpPr>
        <p:sp>
          <p:nvSpPr>
            <p:cNvPr id="188" name="Google Shape;188;p22"/>
            <p:cNvSpPr txBox="1"/>
            <p:nvPr/>
          </p:nvSpPr>
          <p:spPr>
            <a:xfrm>
              <a:off x="0" y="-24130"/>
              <a:ext cx="20752780" cy="1441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3500" b="1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Come: strategia e attuazione</a:t>
              </a:r>
              <a:endParaRPr sz="700"/>
            </a:p>
          </p:txBody>
        </p:sp>
        <p:sp>
          <p:nvSpPr>
            <p:cNvPr id="189" name="Google Shape;189;p22"/>
            <p:cNvSpPr txBox="1"/>
            <p:nvPr/>
          </p:nvSpPr>
          <p:spPr>
            <a:xfrm>
              <a:off x="0" y="1794324"/>
              <a:ext cx="20752780" cy="1635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000" b="1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COME CONSEGNERAI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000" b="1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IL TUO PRODOTTO O SERVIZIO?</a:t>
              </a:r>
              <a:endParaRPr sz="700"/>
            </a:p>
          </p:txBody>
        </p:sp>
      </p:grpSp>
      <p:sp>
        <p:nvSpPr>
          <p:cNvPr id="190" name="Google Shape;190;p22"/>
          <p:cNvSpPr txBox="1"/>
          <p:nvPr/>
        </p:nvSpPr>
        <p:spPr>
          <a:xfrm>
            <a:off x="1346998" y="4098700"/>
            <a:ext cx="1833793" cy="22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sz="700"/>
          </a:p>
        </p:txBody>
      </p:sp>
      <p:sp>
        <p:nvSpPr>
          <p:cNvPr id="191" name="Google Shape;191;p22"/>
          <p:cNvSpPr txBox="1"/>
          <p:nvPr/>
        </p:nvSpPr>
        <p:spPr>
          <a:xfrm>
            <a:off x="3703312" y="4100347"/>
            <a:ext cx="1833792" cy="22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Operazioni</a:t>
            </a:r>
            <a:endParaRPr sz="700"/>
          </a:p>
        </p:txBody>
      </p:sp>
      <p:sp>
        <p:nvSpPr>
          <p:cNvPr id="192" name="Google Shape;192;p22"/>
          <p:cNvSpPr txBox="1"/>
          <p:nvPr/>
        </p:nvSpPr>
        <p:spPr>
          <a:xfrm>
            <a:off x="5963209" y="4100347"/>
            <a:ext cx="1833793" cy="22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Vendite</a:t>
            </a:r>
            <a:endParaRPr sz="700"/>
          </a:p>
        </p:txBody>
      </p:sp>
      <p:sp>
        <p:nvSpPr>
          <p:cNvPr id="193" name="Google Shape;193;p22"/>
          <p:cNvSpPr/>
          <p:nvPr/>
        </p:nvSpPr>
        <p:spPr>
          <a:xfrm>
            <a:off x="4076448" y="2627693"/>
            <a:ext cx="912286" cy="970517"/>
          </a:xfrm>
          <a:custGeom>
            <a:avLst/>
            <a:gdLst/>
            <a:ahLst/>
            <a:cxnLst/>
            <a:rect l="l" t="t" r="r" b="b"/>
            <a:pathLst>
              <a:path w="1824571" h="1941033" extrusionOk="0">
                <a:moveTo>
                  <a:pt x="0" y="0"/>
                </a:moveTo>
                <a:lnTo>
                  <a:pt x="1824571" y="0"/>
                </a:lnTo>
                <a:lnTo>
                  <a:pt x="1824571" y="1941034"/>
                </a:lnTo>
                <a:lnTo>
                  <a:pt x="0" y="19410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2"/>
          <p:cNvSpPr/>
          <p:nvPr/>
        </p:nvSpPr>
        <p:spPr>
          <a:xfrm>
            <a:off x="6282157" y="2602243"/>
            <a:ext cx="1000423" cy="1000424"/>
          </a:xfrm>
          <a:custGeom>
            <a:avLst/>
            <a:gdLst/>
            <a:ahLst/>
            <a:cxnLst/>
            <a:rect l="l" t="t" r="r" b="b"/>
            <a:pathLst>
              <a:path w="2000847" h="2000847" extrusionOk="0">
                <a:moveTo>
                  <a:pt x="0" y="0"/>
                </a:moveTo>
                <a:lnTo>
                  <a:pt x="2000847" y="0"/>
                </a:lnTo>
                <a:lnTo>
                  <a:pt x="2000847" y="2000848"/>
                </a:lnTo>
                <a:lnTo>
                  <a:pt x="0" y="2000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2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E6DA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3"/>
          <p:cNvSpPr/>
          <p:nvPr/>
        </p:nvSpPr>
        <p:spPr>
          <a:xfrm>
            <a:off x="819868" y="-158694"/>
            <a:ext cx="1814512" cy="5571377"/>
          </a:xfrm>
          <a:custGeom>
            <a:avLst/>
            <a:gdLst/>
            <a:ahLst/>
            <a:cxnLst/>
            <a:rect l="l" t="t" r="r" b="b"/>
            <a:pathLst>
              <a:path w="3629023" h="11142753" extrusionOk="0">
                <a:moveTo>
                  <a:pt x="0" y="0"/>
                </a:moveTo>
                <a:lnTo>
                  <a:pt x="3629023" y="0"/>
                </a:lnTo>
                <a:lnTo>
                  <a:pt x="3629023" y="11142753"/>
                </a:lnTo>
                <a:lnTo>
                  <a:pt x="0" y="111427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76155" r="-26487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3"/>
          <p:cNvSpPr/>
          <p:nvPr/>
        </p:nvSpPr>
        <p:spPr>
          <a:xfrm>
            <a:off x="726114" y="-83511"/>
            <a:ext cx="2146747" cy="2146747"/>
          </a:xfrm>
          <a:custGeom>
            <a:avLst/>
            <a:gdLst/>
            <a:ahLst/>
            <a:cxnLst/>
            <a:rect l="l" t="t" r="r" b="b"/>
            <a:pathLst>
              <a:path w="4293494" h="4293494" extrusionOk="0">
                <a:moveTo>
                  <a:pt x="0" y="0"/>
                </a:moveTo>
                <a:lnTo>
                  <a:pt x="4293494" y="0"/>
                </a:lnTo>
                <a:lnTo>
                  <a:pt x="4293494" y="4293495"/>
                </a:lnTo>
                <a:lnTo>
                  <a:pt x="0" y="4293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3"/>
          <p:cNvSpPr/>
          <p:nvPr/>
        </p:nvSpPr>
        <p:spPr>
          <a:xfrm rot="10800000">
            <a:off x="-396399" y="3489370"/>
            <a:ext cx="2279561" cy="2279560"/>
          </a:xfrm>
          <a:custGeom>
            <a:avLst/>
            <a:gdLst/>
            <a:ahLst/>
            <a:cxnLst/>
            <a:rect l="l" t="t" r="r" b="b"/>
            <a:pathLst>
              <a:path w="4559121" h="4559121" extrusionOk="0">
                <a:moveTo>
                  <a:pt x="0" y="0"/>
                </a:moveTo>
                <a:lnTo>
                  <a:pt x="4559121" y="0"/>
                </a:lnTo>
                <a:lnTo>
                  <a:pt x="4559121" y="4559122"/>
                </a:lnTo>
                <a:lnTo>
                  <a:pt x="0" y="4559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3"/>
          <p:cNvSpPr/>
          <p:nvPr/>
        </p:nvSpPr>
        <p:spPr>
          <a:xfrm rot="-5400000">
            <a:off x="206282" y="2974215"/>
            <a:ext cx="1430360" cy="1430360"/>
          </a:xfrm>
          <a:custGeom>
            <a:avLst/>
            <a:gdLst/>
            <a:ahLst/>
            <a:cxnLst/>
            <a:rect l="l" t="t" r="r" b="b"/>
            <a:pathLst>
              <a:path w="2860720" h="2860720" extrusionOk="0">
                <a:moveTo>
                  <a:pt x="0" y="0"/>
                </a:moveTo>
                <a:lnTo>
                  <a:pt x="2860720" y="0"/>
                </a:lnTo>
                <a:lnTo>
                  <a:pt x="2860720" y="2860719"/>
                </a:lnTo>
                <a:lnTo>
                  <a:pt x="0" y="28607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3"/>
          <p:cNvSpPr/>
          <p:nvPr/>
        </p:nvSpPr>
        <p:spPr>
          <a:xfrm rot="-5400000">
            <a:off x="1799488" y="4629150"/>
            <a:ext cx="721143" cy="721142"/>
          </a:xfrm>
          <a:custGeom>
            <a:avLst/>
            <a:gdLst/>
            <a:ahLst/>
            <a:cxnLst/>
            <a:rect l="l" t="t" r="r" b="b"/>
            <a:pathLst>
              <a:path w="1442285" h="1442285" extrusionOk="0">
                <a:moveTo>
                  <a:pt x="0" y="0"/>
                </a:moveTo>
                <a:lnTo>
                  <a:pt x="1442285" y="0"/>
                </a:lnTo>
                <a:lnTo>
                  <a:pt x="1442285" y="1442285"/>
                </a:lnTo>
                <a:lnTo>
                  <a:pt x="0" y="1442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3"/>
          <p:cNvSpPr/>
          <p:nvPr/>
        </p:nvSpPr>
        <p:spPr>
          <a:xfrm rot="-5400000">
            <a:off x="1883162" y="578047"/>
            <a:ext cx="989699" cy="989699"/>
          </a:xfrm>
          <a:custGeom>
            <a:avLst/>
            <a:gdLst/>
            <a:ahLst/>
            <a:cxnLst/>
            <a:rect l="l" t="t" r="r" b="b"/>
            <a:pathLst>
              <a:path w="1979398" h="1979398" extrusionOk="0">
                <a:moveTo>
                  <a:pt x="0" y="0"/>
                </a:moveTo>
                <a:lnTo>
                  <a:pt x="1979398" y="0"/>
                </a:lnTo>
                <a:lnTo>
                  <a:pt x="1979398" y="1979397"/>
                </a:lnTo>
                <a:lnTo>
                  <a:pt x="0" y="1979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3"/>
          <p:cNvSpPr/>
          <p:nvPr/>
        </p:nvSpPr>
        <p:spPr>
          <a:xfrm rot="-5400000">
            <a:off x="1369383" y="-158694"/>
            <a:ext cx="534519" cy="534519"/>
          </a:xfrm>
          <a:custGeom>
            <a:avLst/>
            <a:gdLst/>
            <a:ahLst/>
            <a:cxnLst/>
            <a:rect l="l" t="t" r="r" b="b"/>
            <a:pathLst>
              <a:path w="1069038" h="1069038" extrusionOk="0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3"/>
          <p:cNvSpPr/>
          <p:nvPr/>
        </p:nvSpPr>
        <p:spPr>
          <a:xfrm rot="-5400000">
            <a:off x="-117763" y="837866"/>
            <a:ext cx="534519" cy="534519"/>
          </a:xfrm>
          <a:custGeom>
            <a:avLst/>
            <a:gdLst/>
            <a:ahLst/>
            <a:cxnLst/>
            <a:rect l="l" t="t" r="r" b="b"/>
            <a:pathLst>
              <a:path w="1069038" h="1069038" extrusionOk="0">
                <a:moveTo>
                  <a:pt x="0" y="0"/>
                </a:moveTo>
                <a:lnTo>
                  <a:pt x="1069037" y="0"/>
                </a:lnTo>
                <a:lnTo>
                  <a:pt x="1069037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8" name="Google Shape;208;p23"/>
          <p:cNvGrpSpPr/>
          <p:nvPr/>
        </p:nvGrpSpPr>
        <p:grpSpPr>
          <a:xfrm>
            <a:off x="3557898" y="580000"/>
            <a:ext cx="5389652" cy="3791804"/>
            <a:chOff x="0" y="122556"/>
            <a:chExt cx="14372405" cy="10111478"/>
          </a:xfrm>
        </p:grpSpPr>
        <p:sp>
          <p:nvSpPr>
            <p:cNvPr id="209" name="Google Shape;209;p23"/>
            <p:cNvSpPr txBox="1"/>
            <p:nvPr/>
          </p:nvSpPr>
          <p:spPr>
            <a:xfrm>
              <a:off x="5" y="122556"/>
              <a:ext cx="14372400" cy="288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32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Marketing: fai emergere la tua start up</a:t>
              </a:r>
              <a:endParaRPr sz="700"/>
            </a:p>
          </p:txBody>
        </p:sp>
        <p:sp>
          <p:nvSpPr>
            <p:cNvPr id="210" name="Google Shape;210;p23"/>
            <p:cNvSpPr txBox="1"/>
            <p:nvPr/>
          </p:nvSpPr>
          <p:spPr>
            <a:xfrm>
              <a:off x="0" y="3331144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PRODOTTO CONVINCENTE</a:t>
              </a:r>
              <a:endParaRPr sz="700"/>
            </a:p>
          </p:txBody>
        </p:sp>
        <p:sp>
          <p:nvSpPr>
            <p:cNvPr id="211" name="Google Shape;211;p23"/>
            <p:cNvSpPr txBox="1"/>
            <p:nvPr/>
          </p:nvSpPr>
          <p:spPr>
            <a:xfrm>
              <a:off x="0" y="4294687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12" name="Google Shape;212;p23"/>
            <p:cNvSpPr txBox="1"/>
            <p:nvPr/>
          </p:nvSpPr>
          <p:spPr>
            <a:xfrm>
              <a:off x="0" y="5951996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MESSAGGIO AUTENTICO</a:t>
              </a:r>
              <a:endParaRPr sz="700"/>
            </a:p>
          </p:txBody>
        </p:sp>
        <p:sp>
          <p:nvSpPr>
            <p:cNvPr id="213" name="Google Shape;213;p23"/>
            <p:cNvSpPr txBox="1"/>
            <p:nvPr/>
          </p:nvSpPr>
          <p:spPr>
            <a:xfrm>
              <a:off x="0" y="6915537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14" name="Google Shape;214;p23"/>
            <p:cNvSpPr txBox="1"/>
            <p:nvPr/>
          </p:nvSpPr>
          <p:spPr>
            <a:xfrm>
              <a:off x="0" y="8694349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PIATTAFORME ADEGUATE</a:t>
              </a:r>
              <a:endParaRPr sz="700"/>
            </a:p>
          </p:txBody>
        </p:sp>
        <p:sp>
          <p:nvSpPr>
            <p:cNvPr id="215" name="Google Shape;215;p23"/>
            <p:cNvSpPr txBox="1"/>
            <p:nvPr/>
          </p:nvSpPr>
          <p:spPr>
            <a:xfrm>
              <a:off x="0" y="9657893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445E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9088" y="601145"/>
            <a:ext cx="3852395" cy="3970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1" name="Google Shape;221;p24"/>
          <p:cNvGrpSpPr/>
          <p:nvPr/>
        </p:nvGrpSpPr>
        <p:grpSpPr>
          <a:xfrm>
            <a:off x="514350" y="1090975"/>
            <a:ext cx="4468387" cy="2500330"/>
            <a:chOff x="0" y="-24774"/>
            <a:chExt cx="11915700" cy="6667548"/>
          </a:xfrm>
        </p:grpSpPr>
        <p:sp>
          <p:nvSpPr>
            <p:cNvPr id="222" name="Google Shape;222;p24"/>
            <p:cNvSpPr txBox="1"/>
            <p:nvPr/>
          </p:nvSpPr>
          <p:spPr>
            <a:xfrm>
              <a:off x="0" y="-24774"/>
              <a:ext cx="11915700" cy="316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3500" b="1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Operazioni: </a:t>
              </a:r>
              <a:endParaRPr sz="3500" b="1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marR="0" lvl="0" indent="0" algn="l" rtl="0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3500" b="1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ottimizza l'efficienza</a:t>
              </a:r>
              <a:endParaRPr sz="700"/>
            </a:p>
          </p:txBody>
        </p:sp>
        <p:sp>
          <p:nvSpPr>
            <p:cNvPr id="223" name="Google Shape;223;p24"/>
            <p:cNvSpPr txBox="1"/>
            <p:nvPr/>
          </p:nvSpPr>
          <p:spPr>
            <a:xfrm>
              <a:off x="0" y="4595150"/>
              <a:ext cx="10571016" cy="7708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900" b="1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DISTRIBUZIONE DELLE RISORSE</a:t>
              </a:r>
              <a:endParaRPr sz="700"/>
            </a:p>
          </p:txBody>
        </p:sp>
        <p:sp>
          <p:nvSpPr>
            <p:cNvPr id="224" name="Google Shape;224;p24"/>
            <p:cNvSpPr txBox="1"/>
            <p:nvPr/>
          </p:nvSpPr>
          <p:spPr>
            <a:xfrm>
              <a:off x="0" y="6117331"/>
              <a:ext cx="10571016" cy="525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3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25" name="Google Shape;225;p24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DFF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25"/>
          <p:cNvGrpSpPr/>
          <p:nvPr/>
        </p:nvGrpSpPr>
        <p:grpSpPr>
          <a:xfrm>
            <a:off x="1427979" y="405308"/>
            <a:ext cx="6288042" cy="988440"/>
            <a:chOff x="0" y="-24130"/>
            <a:chExt cx="16768111" cy="2635841"/>
          </a:xfrm>
        </p:grpSpPr>
        <p:sp>
          <p:nvSpPr>
            <p:cNvPr id="231" name="Google Shape;231;p25"/>
            <p:cNvSpPr txBox="1"/>
            <p:nvPr/>
          </p:nvSpPr>
          <p:spPr>
            <a:xfrm>
              <a:off x="0" y="-24130"/>
              <a:ext cx="16768111" cy="1441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35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Vendite: trova i tuoi clienti</a:t>
              </a:r>
              <a:endParaRPr sz="700"/>
            </a:p>
          </p:txBody>
        </p:sp>
        <p:sp>
          <p:nvSpPr>
            <p:cNvPr id="232" name="Google Shape;232;p25"/>
            <p:cNvSpPr txBox="1"/>
            <p:nvPr/>
          </p:nvSpPr>
          <p:spPr>
            <a:xfrm>
              <a:off x="0" y="1789386"/>
              <a:ext cx="16768111" cy="822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000" b="1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PROFILO DEI POTENZIALI CLIENTI</a:t>
              </a:r>
              <a:endParaRPr sz="700"/>
            </a:p>
          </p:txBody>
        </p:sp>
      </p:grpSp>
      <p:pic>
        <p:nvPicPr>
          <p:cNvPr id="233" name="Google Shape;23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5857" y="1719964"/>
            <a:ext cx="2067072" cy="197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56716" y="1719964"/>
            <a:ext cx="2067071" cy="197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85825" y="1719964"/>
            <a:ext cx="2067071" cy="19775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6" name="Google Shape;236;p25"/>
          <p:cNvGrpSpPr/>
          <p:nvPr/>
        </p:nvGrpSpPr>
        <p:grpSpPr>
          <a:xfrm>
            <a:off x="539103" y="3680248"/>
            <a:ext cx="2420579" cy="703955"/>
            <a:chOff x="0" y="-38100"/>
            <a:chExt cx="6454877" cy="1877213"/>
          </a:xfrm>
        </p:grpSpPr>
        <p:sp>
          <p:nvSpPr>
            <p:cNvPr id="237" name="Google Shape;237;p25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ETÀ</a:t>
              </a:r>
              <a:endParaRPr sz="700"/>
            </a:p>
          </p:txBody>
        </p:sp>
        <p:sp>
          <p:nvSpPr>
            <p:cNvPr id="238" name="Google Shape;238;p25"/>
            <p:cNvSpPr txBox="1"/>
            <p:nvPr/>
          </p:nvSpPr>
          <p:spPr>
            <a:xfrm>
              <a:off x="0" y="800076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  <p:grpSp>
        <p:nvGrpSpPr>
          <p:cNvPr id="239" name="Google Shape;239;p25"/>
          <p:cNvGrpSpPr/>
          <p:nvPr/>
        </p:nvGrpSpPr>
        <p:grpSpPr>
          <a:xfrm>
            <a:off x="3379963" y="3680248"/>
            <a:ext cx="2420579" cy="703955"/>
            <a:chOff x="0" y="-38100"/>
            <a:chExt cx="6454877" cy="1877213"/>
          </a:xfrm>
        </p:grpSpPr>
        <p:sp>
          <p:nvSpPr>
            <p:cNvPr id="240" name="Google Shape;240;p25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SESSO</a:t>
              </a:r>
              <a:endParaRPr sz="700"/>
            </a:p>
          </p:txBody>
        </p:sp>
        <p:sp>
          <p:nvSpPr>
            <p:cNvPr id="241" name="Google Shape;241;p25"/>
            <p:cNvSpPr txBox="1"/>
            <p:nvPr/>
          </p:nvSpPr>
          <p:spPr>
            <a:xfrm>
              <a:off x="0" y="800076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  <p:grpSp>
        <p:nvGrpSpPr>
          <p:cNvPr id="242" name="Google Shape;242;p25"/>
          <p:cNvGrpSpPr/>
          <p:nvPr/>
        </p:nvGrpSpPr>
        <p:grpSpPr>
          <a:xfrm>
            <a:off x="6209071" y="3680248"/>
            <a:ext cx="2420579" cy="948902"/>
            <a:chOff x="0" y="-38100"/>
            <a:chExt cx="6454877" cy="2530405"/>
          </a:xfrm>
        </p:grpSpPr>
        <p:sp>
          <p:nvSpPr>
            <p:cNvPr id="243" name="Google Shape;243;p25"/>
            <p:cNvSpPr txBox="1"/>
            <p:nvPr/>
          </p:nvSpPr>
          <p:spPr>
            <a:xfrm>
              <a:off x="0" y="-38100"/>
              <a:ext cx="6371334" cy="12936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POTERE D'ACQUISTO</a:t>
              </a:r>
              <a:endParaRPr sz="700"/>
            </a:p>
          </p:txBody>
        </p:sp>
        <p:sp>
          <p:nvSpPr>
            <p:cNvPr id="244" name="Google Shape;244;p25"/>
            <p:cNvSpPr txBox="1"/>
            <p:nvPr/>
          </p:nvSpPr>
          <p:spPr>
            <a:xfrm>
              <a:off x="0" y="1453268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7728" r="-6478" b="-3783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26"/>
          <p:cNvSpPr/>
          <p:nvPr/>
        </p:nvSpPr>
        <p:spPr>
          <a:xfrm rot="5400000">
            <a:off x="6295086" y="-93124"/>
            <a:ext cx="2927529" cy="2927529"/>
          </a:xfrm>
          <a:custGeom>
            <a:avLst/>
            <a:gdLst/>
            <a:ahLst/>
            <a:cxnLst/>
            <a:rect l="l" t="t" r="r" b="b"/>
            <a:pathLst>
              <a:path w="5855058" h="5855058" extrusionOk="0">
                <a:moveTo>
                  <a:pt x="0" y="0"/>
                </a:moveTo>
                <a:lnTo>
                  <a:pt x="5855058" y="0"/>
                </a:lnTo>
                <a:lnTo>
                  <a:pt x="5855058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20" b="-11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1" name="Google Shape;251;p26"/>
          <p:cNvGrpSpPr/>
          <p:nvPr/>
        </p:nvGrpSpPr>
        <p:grpSpPr>
          <a:xfrm>
            <a:off x="514350" y="2148109"/>
            <a:ext cx="4461367" cy="2481041"/>
            <a:chOff x="0" y="204470"/>
            <a:chExt cx="11896978" cy="6616110"/>
          </a:xfrm>
        </p:grpSpPr>
        <p:sp>
          <p:nvSpPr>
            <p:cNvPr id="252" name="Google Shape;252;p26"/>
            <p:cNvSpPr txBox="1"/>
            <p:nvPr/>
          </p:nvSpPr>
          <p:spPr>
            <a:xfrm>
              <a:off x="0" y="204470"/>
              <a:ext cx="9915778" cy="1400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99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700" b="1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PRODUZIONE E DISTRIBUZIONE: GESTISCI BENE L'INVENTARIO</a:t>
              </a:r>
              <a:endParaRPr sz="700"/>
            </a:p>
          </p:txBody>
        </p:sp>
        <p:sp>
          <p:nvSpPr>
            <p:cNvPr id="253" name="Google Shape;253;p26"/>
            <p:cNvSpPr txBox="1"/>
            <p:nvPr/>
          </p:nvSpPr>
          <p:spPr>
            <a:xfrm>
              <a:off x="7274" y="2061800"/>
              <a:ext cx="11889704" cy="28604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7800" b="1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63%</a:t>
              </a:r>
              <a:endParaRPr sz="700"/>
            </a:p>
          </p:txBody>
        </p:sp>
        <p:sp>
          <p:nvSpPr>
            <p:cNvPr id="254" name="Google Shape;254;p26"/>
            <p:cNvSpPr txBox="1"/>
            <p:nvPr/>
          </p:nvSpPr>
          <p:spPr>
            <a:xfrm>
              <a:off x="0" y="5512480"/>
              <a:ext cx="7680578" cy="13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PRECISIONE MEDIA DEI REPORT DI INVENTARIO</a:t>
              </a:r>
              <a:endParaRPr sz="70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DFF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7"/>
          <p:cNvSpPr/>
          <p:nvPr/>
        </p:nvSpPr>
        <p:spPr>
          <a:xfrm rot="-5400000">
            <a:off x="-145618" y="3745674"/>
            <a:ext cx="1477985" cy="1477985"/>
          </a:xfrm>
          <a:custGeom>
            <a:avLst/>
            <a:gdLst/>
            <a:ahLst/>
            <a:cxnLst/>
            <a:rect l="l" t="t" r="r" b="b"/>
            <a:pathLst>
              <a:path w="2955970" h="2955970" extrusionOk="0">
                <a:moveTo>
                  <a:pt x="0" y="0"/>
                </a:moveTo>
                <a:lnTo>
                  <a:pt x="2955970" y="0"/>
                </a:lnTo>
                <a:lnTo>
                  <a:pt x="2955970" y="2955970"/>
                </a:lnTo>
                <a:lnTo>
                  <a:pt x="0" y="2955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7"/>
          <p:cNvSpPr/>
          <p:nvPr/>
        </p:nvSpPr>
        <p:spPr>
          <a:xfrm rot="5400000">
            <a:off x="8217287" y="-151834"/>
            <a:ext cx="989699" cy="989699"/>
          </a:xfrm>
          <a:custGeom>
            <a:avLst/>
            <a:gdLst/>
            <a:ahLst/>
            <a:cxnLst/>
            <a:rect l="l" t="t" r="r" b="b"/>
            <a:pathLst>
              <a:path w="1979398" h="1979398" extrusionOk="0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27"/>
          <p:cNvSpPr txBox="1"/>
          <p:nvPr/>
        </p:nvSpPr>
        <p:spPr>
          <a:xfrm>
            <a:off x="1325201" y="620001"/>
            <a:ext cx="6493598" cy="39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4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500" b="1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LOGISTICA: NON COMMETTERE ERRORI</a:t>
            </a:r>
            <a:endParaRPr sz="700"/>
          </a:p>
        </p:txBody>
      </p:sp>
      <p:grpSp>
        <p:nvGrpSpPr>
          <p:cNvPr id="262" name="Google Shape;262;p27"/>
          <p:cNvGrpSpPr/>
          <p:nvPr/>
        </p:nvGrpSpPr>
        <p:grpSpPr>
          <a:xfrm>
            <a:off x="535696" y="3446360"/>
            <a:ext cx="2420579" cy="709470"/>
            <a:chOff x="0" y="-38100"/>
            <a:chExt cx="6454877" cy="1891919"/>
          </a:xfrm>
        </p:grpSpPr>
        <p:sp>
          <p:nvSpPr>
            <p:cNvPr id="263" name="Google Shape;263;p27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PIANIFICAZIONE</a:t>
              </a:r>
              <a:endParaRPr sz="700"/>
            </a:p>
          </p:txBody>
        </p:sp>
        <p:sp>
          <p:nvSpPr>
            <p:cNvPr id="264" name="Google Shape;264;p27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265" name="Google Shape;265;p27"/>
          <p:cNvGrpSpPr/>
          <p:nvPr/>
        </p:nvGrpSpPr>
        <p:grpSpPr>
          <a:xfrm>
            <a:off x="3345437" y="3446360"/>
            <a:ext cx="2420579" cy="709470"/>
            <a:chOff x="0" y="-38100"/>
            <a:chExt cx="6454877" cy="1891919"/>
          </a:xfrm>
        </p:grpSpPr>
        <p:sp>
          <p:nvSpPr>
            <p:cNvPr id="266" name="Google Shape;266;p27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IMPLEMENTAZIONE</a:t>
              </a:r>
              <a:endParaRPr sz="700"/>
            </a:p>
          </p:txBody>
        </p:sp>
        <p:sp>
          <p:nvSpPr>
            <p:cNvPr id="267" name="Google Shape;267;p27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268" name="Google Shape;268;p27"/>
          <p:cNvGrpSpPr/>
          <p:nvPr/>
        </p:nvGrpSpPr>
        <p:grpSpPr>
          <a:xfrm>
            <a:off x="6187725" y="3446360"/>
            <a:ext cx="2420579" cy="709470"/>
            <a:chOff x="0" y="-38100"/>
            <a:chExt cx="6454877" cy="1891919"/>
          </a:xfrm>
        </p:grpSpPr>
        <p:sp>
          <p:nvSpPr>
            <p:cNvPr id="269" name="Google Shape;269;p27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MONITORAGGIO</a:t>
              </a:r>
              <a:endParaRPr sz="700"/>
            </a:p>
          </p:txBody>
        </p:sp>
        <p:sp>
          <p:nvSpPr>
            <p:cNvPr id="270" name="Google Shape;270;p27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271" name="Google Shape;271;p27"/>
          <p:cNvGrpSpPr/>
          <p:nvPr/>
        </p:nvGrpSpPr>
        <p:grpSpPr>
          <a:xfrm>
            <a:off x="461871" y="1627052"/>
            <a:ext cx="8220258" cy="1563998"/>
            <a:chOff x="0" y="0"/>
            <a:chExt cx="21920687" cy="4170662"/>
          </a:xfrm>
        </p:grpSpPr>
        <p:pic>
          <p:nvPicPr>
            <p:cNvPr id="272" name="Google Shape;272;p27"/>
            <p:cNvPicPr preferRelativeResize="0"/>
            <p:nvPr/>
          </p:nvPicPr>
          <p:blipFill rotWithShape="1">
            <a:blip r:embed="rId4">
              <a:alphaModFix/>
            </a:blip>
            <a:srcRect t="8500" b="388"/>
            <a:stretch/>
          </p:blipFill>
          <p:spPr>
            <a:xfrm>
              <a:off x="0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27"/>
            <p:cNvPicPr preferRelativeResize="0"/>
            <p:nvPr/>
          </p:nvPicPr>
          <p:blipFill rotWithShape="1">
            <a:blip r:embed="rId5">
              <a:alphaModFix/>
            </a:blip>
            <a:srcRect t="8827" b="122"/>
            <a:stretch/>
          </p:blipFill>
          <p:spPr>
            <a:xfrm>
              <a:off x="7518562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" name="Google Shape;274;p27"/>
            <p:cNvPicPr preferRelativeResize="0"/>
            <p:nvPr/>
          </p:nvPicPr>
          <p:blipFill rotWithShape="1">
            <a:blip r:embed="rId6">
              <a:alphaModFix/>
            </a:blip>
            <a:srcRect t="4530" b="4530"/>
            <a:stretch/>
          </p:blipFill>
          <p:spPr>
            <a:xfrm>
              <a:off x="15037125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445E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8"/>
          <p:cNvSpPr/>
          <p:nvPr/>
        </p:nvSpPr>
        <p:spPr>
          <a:xfrm>
            <a:off x="-134750" y="-104561"/>
            <a:ext cx="9413502" cy="2286000"/>
          </a:xfrm>
          <a:custGeom>
            <a:avLst/>
            <a:gdLst/>
            <a:ahLst/>
            <a:cxnLst/>
            <a:rect l="l" t="t" r="r" b="b"/>
            <a:pathLst>
              <a:path w="18827003" h="4572000" extrusionOk="0">
                <a:moveTo>
                  <a:pt x="0" y="0"/>
                </a:moveTo>
                <a:lnTo>
                  <a:pt x="18827002" y="0"/>
                </a:lnTo>
                <a:lnTo>
                  <a:pt x="18827002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t="-132499" b="-47502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28"/>
          <p:cNvSpPr/>
          <p:nvPr/>
        </p:nvSpPr>
        <p:spPr>
          <a:xfrm rot="5400000">
            <a:off x="7642873" y="-93124"/>
            <a:ext cx="1579742" cy="1579742"/>
          </a:xfrm>
          <a:custGeom>
            <a:avLst/>
            <a:gdLst/>
            <a:ahLst/>
            <a:cxnLst/>
            <a:rect l="l" t="t" r="r" b="b"/>
            <a:pathLst>
              <a:path w="3159483" h="3159483" extrusionOk="0">
                <a:moveTo>
                  <a:pt x="0" y="0"/>
                </a:moveTo>
                <a:lnTo>
                  <a:pt x="3159483" y="0"/>
                </a:lnTo>
                <a:lnTo>
                  <a:pt x="3159483" y="3159483"/>
                </a:lnTo>
                <a:lnTo>
                  <a:pt x="0" y="3159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20" b="-11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8"/>
          <p:cNvSpPr txBox="1"/>
          <p:nvPr/>
        </p:nvSpPr>
        <p:spPr>
          <a:xfrm>
            <a:off x="1603374" y="599880"/>
            <a:ext cx="5937254" cy="435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CONSIGLIO DAI FONDATORI</a:t>
            </a:r>
            <a:endParaRPr sz="700"/>
          </a:p>
        </p:txBody>
      </p:sp>
      <p:grpSp>
        <p:nvGrpSpPr>
          <p:cNvPr id="282" name="Google Shape;282;p28"/>
          <p:cNvGrpSpPr/>
          <p:nvPr/>
        </p:nvGrpSpPr>
        <p:grpSpPr>
          <a:xfrm>
            <a:off x="603618" y="3042958"/>
            <a:ext cx="2446400" cy="1271036"/>
            <a:chOff x="0" y="-38100"/>
            <a:chExt cx="6523734" cy="3389428"/>
          </a:xfrm>
        </p:grpSpPr>
        <p:sp>
          <p:nvSpPr>
            <p:cNvPr id="283" name="Google Shape;283;p28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SIMONA SARRI</a:t>
              </a:r>
              <a:endParaRPr sz="700"/>
            </a:p>
          </p:txBody>
        </p:sp>
        <p:sp>
          <p:nvSpPr>
            <p:cNvPr id="284" name="Google Shape;284;p28"/>
            <p:cNvSpPr txBox="1"/>
            <p:nvPr/>
          </p:nvSpPr>
          <p:spPr>
            <a:xfrm>
              <a:off x="34428" y="2312291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285" name="Google Shape;285;p28"/>
            <p:cNvSpPr txBox="1"/>
            <p:nvPr/>
          </p:nvSpPr>
          <p:spPr>
            <a:xfrm>
              <a:off x="34428" y="821694"/>
              <a:ext cx="6454877" cy="1208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Fondatrice di</a:t>
              </a:r>
              <a:endParaRPr sz="700"/>
            </a:p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Sarri Soluzioni</a:t>
              </a:r>
              <a:endParaRPr sz="700"/>
            </a:p>
          </p:txBody>
        </p:sp>
      </p:grpSp>
      <p:grpSp>
        <p:nvGrpSpPr>
          <p:cNvPr id="286" name="Google Shape;286;p28"/>
          <p:cNvGrpSpPr/>
          <p:nvPr/>
        </p:nvGrpSpPr>
        <p:grpSpPr>
          <a:xfrm>
            <a:off x="3360591" y="3042958"/>
            <a:ext cx="2446400" cy="1042639"/>
            <a:chOff x="0" y="-38100"/>
            <a:chExt cx="6523734" cy="2780370"/>
          </a:xfrm>
        </p:grpSpPr>
        <p:sp>
          <p:nvSpPr>
            <p:cNvPr id="287" name="Google Shape;287;p28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ALBERTO GALIANO</a:t>
              </a:r>
              <a:endParaRPr sz="700"/>
            </a:p>
          </p:txBody>
        </p:sp>
        <p:sp>
          <p:nvSpPr>
            <p:cNvPr id="288" name="Google Shape;288;p28"/>
            <p:cNvSpPr txBox="1"/>
            <p:nvPr/>
          </p:nvSpPr>
          <p:spPr>
            <a:xfrm>
              <a:off x="34428" y="1703233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289" name="Google Shape;289;p28"/>
            <p:cNvSpPr txBox="1"/>
            <p:nvPr/>
          </p:nvSpPr>
          <p:spPr>
            <a:xfrm>
              <a:off x="34428" y="821694"/>
              <a:ext cx="6454877" cy="599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Fondatore di Galiano Srl</a:t>
              </a:r>
              <a:endParaRPr sz="700"/>
            </a:p>
          </p:txBody>
        </p:sp>
      </p:grpSp>
      <p:grpSp>
        <p:nvGrpSpPr>
          <p:cNvPr id="290" name="Google Shape;290;p28"/>
          <p:cNvGrpSpPr/>
          <p:nvPr/>
        </p:nvGrpSpPr>
        <p:grpSpPr>
          <a:xfrm>
            <a:off x="6093982" y="3042958"/>
            <a:ext cx="2446400" cy="1271036"/>
            <a:chOff x="0" y="-38100"/>
            <a:chExt cx="6523734" cy="3389428"/>
          </a:xfrm>
        </p:grpSpPr>
        <p:sp>
          <p:nvSpPr>
            <p:cNvPr id="291" name="Google Shape;291;p28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STEFANO PONTI</a:t>
              </a:r>
              <a:endParaRPr sz="700"/>
            </a:p>
          </p:txBody>
        </p:sp>
        <p:sp>
          <p:nvSpPr>
            <p:cNvPr id="292" name="Google Shape;292;p28"/>
            <p:cNvSpPr txBox="1"/>
            <p:nvPr/>
          </p:nvSpPr>
          <p:spPr>
            <a:xfrm>
              <a:off x="34428" y="2312291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293" name="Google Shape;293;p28"/>
            <p:cNvSpPr txBox="1"/>
            <p:nvPr/>
          </p:nvSpPr>
          <p:spPr>
            <a:xfrm>
              <a:off x="34428" y="821694"/>
              <a:ext cx="6454877" cy="1208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Fondatore di</a:t>
              </a:r>
              <a:endParaRPr sz="700"/>
            </a:p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Sistemi Ponti</a:t>
              </a:r>
              <a:endParaRPr sz="700"/>
            </a:p>
          </p:txBody>
        </p:sp>
      </p:grpSp>
      <p:sp>
        <p:nvSpPr>
          <p:cNvPr id="294" name="Google Shape;294;p28"/>
          <p:cNvSpPr/>
          <p:nvPr/>
        </p:nvSpPr>
        <p:spPr>
          <a:xfrm>
            <a:off x="1184496" y="1539120"/>
            <a:ext cx="1284644" cy="1284638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97885" r="-15917" b="-4245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8"/>
          <p:cNvSpPr/>
          <p:nvPr/>
        </p:nvSpPr>
        <p:spPr>
          <a:xfrm>
            <a:off x="3941469" y="1539120"/>
            <a:ext cx="1284644" cy="1284638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6930" r="-9502" b="-54396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28"/>
          <p:cNvSpPr/>
          <p:nvPr/>
        </p:nvSpPr>
        <p:spPr>
          <a:xfrm>
            <a:off x="6674860" y="1539120"/>
            <a:ext cx="1284644" cy="1284638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34170" t="-38023" r="-119129" b="-30744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28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445E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9"/>
          <p:cNvSpPr txBox="1"/>
          <p:nvPr/>
        </p:nvSpPr>
        <p:spPr>
          <a:xfrm>
            <a:off x="6295086" y="4764967"/>
            <a:ext cx="2578458" cy="211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Piè di pagina</a:t>
            </a:r>
            <a:endParaRPr sz="700"/>
          </a:p>
        </p:txBody>
      </p:sp>
      <p:sp>
        <p:nvSpPr>
          <p:cNvPr id="303" name="Google Shape;303;p29"/>
          <p:cNvSpPr/>
          <p:nvPr/>
        </p:nvSpPr>
        <p:spPr>
          <a:xfrm>
            <a:off x="-101410" y="-111550"/>
            <a:ext cx="2545188" cy="2545188"/>
          </a:xfrm>
          <a:custGeom>
            <a:avLst/>
            <a:gdLst/>
            <a:ahLst/>
            <a:cxnLst/>
            <a:rect l="l" t="t" r="r" b="b"/>
            <a:pathLst>
              <a:path w="5090375" h="5090375" extrusionOk="0">
                <a:moveTo>
                  <a:pt x="0" y="0"/>
                </a:moveTo>
                <a:lnTo>
                  <a:pt x="5090375" y="0"/>
                </a:lnTo>
                <a:lnTo>
                  <a:pt x="5090375" y="5090375"/>
                </a:lnTo>
                <a:lnTo>
                  <a:pt x="0" y="5090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9"/>
          <p:cNvSpPr/>
          <p:nvPr/>
        </p:nvSpPr>
        <p:spPr>
          <a:xfrm>
            <a:off x="3857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29"/>
          <p:cNvSpPr/>
          <p:nvPr/>
        </p:nvSpPr>
        <p:spPr>
          <a:xfrm>
            <a:off x="3857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29"/>
          <p:cNvSpPr/>
          <p:nvPr/>
        </p:nvSpPr>
        <p:spPr>
          <a:xfrm>
            <a:off x="25193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29"/>
          <p:cNvSpPr/>
          <p:nvPr/>
        </p:nvSpPr>
        <p:spPr>
          <a:xfrm>
            <a:off x="25193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9"/>
          <p:cNvSpPr/>
          <p:nvPr/>
        </p:nvSpPr>
        <p:spPr>
          <a:xfrm>
            <a:off x="46529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9"/>
          <p:cNvSpPr/>
          <p:nvPr/>
        </p:nvSpPr>
        <p:spPr>
          <a:xfrm>
            <a:off x="46529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29"/>
          <p:cNvSpPr txBox="1"/>
          <p:nvPr/>
        </p:nvSpPr>
        <p:spPr>
          <a:xfrm>
            <a:off x="5347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MOTIVAZIONE</a:t>
            </a:r>
            <a:endParaRPr sz="700"/>
          </a:p>
        </p:txBody>
      </p:sp>
      <p:sp>
        <p:nvSpPr>
          <p:cNvPr id="311" name="Google Shape;311;p29"/>
          <p:cNvSpPr txBox="1"/>
          <p:nvPr/>
        </p:nvSpPr>
        <p:spPr>
          <a:xfrm>
            <a:off x="26683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DISCIPLINA</a:t>
            </a:r>
            <a:endParaRPr sz="700"/>
          </a:p>
        </p:txBody>
      </p:sp>
      <p:sp>
        <p:nvSpPr>
          <p:cNvPr id="312" name="Google Shape;312;p29"/>
          <p:cNvSpPr txBox="1"/>
          <p:nvPr/>
        </p:nvSpPr>
        <p:spPr>
          <a:xfrm>
            <a:off x="48019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ADATTABILITÀ</a:t>
            </a:r>
            <a:endParaRPr sz="700"/>
          </a:p>
        </p:txBody>
      </p:sp>
      <p:sp>
        <p:nvSpPr>
          <p:cNvPr id="313" name="Google Shape;313;p29"/>
          <p:cNvSpPr/>
          <p:nvPr/>
        </p:nvSpPr>
        <p:spPr>
          <a:xfrm>
            <a:off x="67865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29"/>
          <p:cNvSpPr/>
          <p:nvPr/>
        </p:nvSpPr>
        <p:spPr>
          <a:xfrm>
            <a:off x="67865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29"/>
          <p:cNvSpPr txBox="1"/>
          <p:nvPr/>
        </p:nvSpPr>
        <p:spPr>
          <a:xfrm>
            <a:off x="695589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AUTENTICITÀ</a:t>
            </a:r>
            <a:endParaRPr sz="700"/>
          </a:p>
        </p:txBody>
      </p:sp>
      <p:sp>
        <p:nvSpPr>
          <p:cNvPr id="316" name="Google Shape;316;p29"/>
          <p:cNvSpPr txBox="1"/>
          <p:nvPr/>
        </p:nvSpPr>
        <p:spPr>
          <a:xfrm>
            <a:off x="556598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7" name="Google Shape;317;p29"/>
          <p:cNvSpPr txBox="1"/>
          <p:nvPr/>
        </p:nvSpPr>
        <p:spPr>
          <a:xfrm>
            <a:off x="2668321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8" name="Google Shape;318;p29"/>
          <p:cNvSpPr txBox="1"/>
          <p:nvPr/>
        </p:nvSpPr>
        <p:spPr>
          <a:xfrm>
            <a:off x="4801921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9" name="Google Shape;319;p29"/>
          <p:cNvSpPr txBox="1"/>
          <p:nvPr/>
        </p:nvSpPr>
        <p:spPr>
          <a:xfrm>
            <a:off x="6957398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0" name="Google Shape;320;p29"/>
          <p:cNvSpPr txBox="1"/>
          <p:nvPr/>
        </p:nvSpPr>
        <p:spPr>
          <a:xfrm>
            <a:off x="1603374" y="495300"/>
            <a:ext cx="5937254" cy="870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COSA DEFINIRÀ</a:t>
            </a:r>
            <a:endParaRPr sz="700"/>
          </a:p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IL TUO SUCCESSO?</a:t>
            </a:r>
            <a:endParaRPr sz="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0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8673" r="-382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30"/>
          <p:cNvSpPr/>
          <p:nvPr/>
        </p:nvSpPr>
        <p:spPr>
          <a:xfrm rot="5400000">
            <a:off x="6295086" y="-93124"/>
            <a:ext cx="2927529" cy="2927529"/>
          </a:xfrm>
          <a:custGeom>
            <a:avLst/>
            <a:gdLst/>
            <a:ahLst/>
            <a:cxnLst/>
            <a:rect l="l" t="t" r="r" b="b"/>
            <a:pathLst>
              <a:path w="5855058" h="5855058" extrusionOk="0">
                <a:moveTo>
                  <a:pt x="0" y="0"/>
                </a:moveTo>
                <a:lnTo>
                  <a:pt x="5855058" y="0"/>
                </a:lnTo>
                <a:lnTo>
                  <a:pt x="5855058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20" b="-11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30"/>
          <p:cNvSpPr/>
          <p:nvPr/>
        </p:nvSpPr>
        <p:spPr>
          <a:xfrm rot="-5400000">
            <a:off x="-115240" y="3354896"/>
            <a:ext cx="1879779" cy="1879779"/>
          </a:xfrm>
          <a:custGeom>
            <a:avLst/>
            <a:gdLst/>
            <a:ahLst/>
            <a:cxnLst/>
            <a:rect l="l" t="t" r="r" b="b"/>
            <a:pathLst>
              <a:path w="3759558" h="3759558" extrusionOk="0">
                <a:moveTo>
                  <a:pt x="0" y="0"/>
                </a:moveTo>
                <a:lnTo>
                  <a:pt x="3759558" y="0"/>
                </a:lnTo>
                <a:lnTo>
                  <a:pt x="3759558" y="3759558"/>
                </a:lnTo>
                <a:lnTo>
                  <a:pt x="0" y="3759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20" b="-11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8" name="Google Shape;328;p30"/>
          <p:cNvGrpSpPr/>
          <p:nvPr/>
        </p:nvGrpSpPr>
        <p:grpSpPr>
          <a:xfrm>
            <a:off x="514350" y="510778"/>
            <a:ext cx="5366242" cy="1479965"/>
            <a:chOff x="0" y="-9525"/>
            <a:chExt cx="14309978" cy="3946575"/>
          </a:xfrm>
        </p:grpSpPr>
        <p:sp>
          <p:nvSpPr>
            <p:cNvPr id="329" name="Google Shape;329;p30"/>
            <p:cNvSpPr txBox="1"/>
            <p:nvPr/>
          </p:nvSpPr>
          <p:spPr>
            <a:xfrm>
              <a:off x="0" y="-9525"/>
              <a:ext cx="14309978" cy="822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000" b="1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METTERE TUTTO INSIEME</a:t>
              </a:r>
              <a:endParaRPr sz="700"/>
            </a:p>
          </p:txBody>
        </p:sp>
        <p:sp>
          <p:nvSpPr>
            <p:cNvPr id="330" name="Google Shape;330;p30"/>
            <p:cNvSpPr txBox="1"/>
            <p:nvPr/>
          </p:nvSpPr>
          <p:spPr>
            <a:xfrm>
              <a:off x="0" y="1299592"/>
              <a:ext cx="14309978" cy="1441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3500" b="1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Piano per il successo</a:t>
              </a:r>
              <a:endParaRPr sz="700"/>
            </a:p>
          </p:txBody>
        </p:sp>
        <p:sp>
          <p:nvSpPr>
            <p:cNvPr id="331" name="Google Shape;331;p30"/>
            <p:cNvSpPr txBox="1"/>
            <p:nvPr/>
          </p:nvSpPr>
          <p:spPr>
            <a:xfrm>
              <a:off x="0" y="3289350"/>
              <a:ext cx="14309978" cy="64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SCRIVERE UN BUSINESS PLAN</a:t>
              </a:r>
              <a:endParaRPr sz="700"/>
            </a:p>
          </p:txBody>
        </p:sp>
      </p:grpSp>
      <p:sp>
        <p:nvSpPr>
          <p:cNvPr id="332" name="Google Shape;332;p30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DFF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1"/>
          <p:cNvSpPr/>
          <p:nvPr/>
        </p:nvSpPr>
        <p:spPr>
          <a:xfrm rot="-5400000">
            <a:off x="-110573" y="2571750"/>
            <a:ext cx="2797593" cy="2797593"/>
          </a:xfrm>
          <a:custGeom>
            <a:avLst/>
            <a:gdLst/>
            <a:ahLst/>
            <a:cxnLst/>
            <a:rect l="l" t="t" r="r" b="b"/>
            <a:pathLst>
              <a:path w="5595185" h="5595185" extrusionOk="0">
                <a:moveTo>
                  <a:pt x="0" y="0"/>
                </a:moveTo>
                <a:lnTo>
                  <a:pt x="5595185" y="0"/>
                </a:lnTo>
                <a:lnTo>
                  <a:pt x="5595185" y="5595185"/>
                </a:lnTo>
                <a:lnTo>
                  <a:pt x="0" y="55951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31"/>
          <p:cNvSpPr/>
          <p:nvPr/>
        </p:nvSpPr>
        <p:spPr>
          <a:xfrm rot="-5400000">
            <a:off x="-265321" y="1803444"/>
            <a:ext cx="530642" cy="530643"/>
          </a:xfrm>
          <a:custGeom>
            <a:avLst/>
            <a:gdLst/>
            <a:ahLst/>
            <a:cxnLst/>
            <a:rect l="l" t="t" r="r" b="b"/>
            <a:pathLst>
              <a:path w="1061285" h="1061285" extrusionOk="0">
                <a:moveTo>
                  <a:pt x="0" y="0"/>
                </a:moveTo>
                <a:lnTo>
                  <a:pt x="1061286" y="0"/>
                </a:lnTo>
                <a:lnTo>
                  <a:pt x="1061286" y="1061286"/>
                </a:lnTo>
                <a:lnTo>
                  <a:pt x="0" y="1061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31"/>
          <p:cNvSpPr/>
          <p:nvPr/>
        </p:nvSpPr>
        <p:spPr>
          <a:xfrm rot="-5400000">
            <a:off x="1020964" y="247091"/>
            <a:ext cx="534519" cy="534519"/>
          </a:xfrm>
          <a:custGeom>
            <a:avLst/>
            <a:gdLst/>
            <a:ahLst/>
            <a:cxnLst/>
            <a:rect l="l" t="t" r="r" b="b"/>
            <a:pathLst>
              <a:path w="1069038" h="1069038" extrusionOk="0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31"/>
          <p:cNvSpPr/>
          <p:nvPr/>
        </p:nvSpPr>
        <p:spPr>
          <a:xfrm rot="-5400000">
            <a:off x="265322" y="1190625"/>
            <a:ext cx="534519" cy="534519"/>
          </a:xfrm>
          <a:custGeom>
            <a:avLst/>
            <a:gdLst/>
            <a:ahLst/>
            <a:cxnLst/>
            <a:rect l="l" t="t" r="r" b="b"/>
            <a:pathLst>
              <a:path w="1069038" h="1069038" extrusionOk="0">
                <a:moveTo>
                  <a:pt x="0" y="0"/>
                </a:moveTo>
                <a:lnTo>
                  <a:pt x="1069037" y="0"/>
                </a:lnTo>
                <a:lnTo>
                  <a:pt x="1069037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31"/>
          <p:cNvSpPr/>
          <p:nvPr/>
        </p:nvSpPr>
        <p:spPr>
          <a:xfrm rot="-5400000">
            <a:off x="959935" y="2571750"/>
            <a:ext cx="989699" cy="989699"/>
          </a:xfrm>
          <a:custGeom>
            <a:avLst/>
            <a:gdLst/>
            <a:ahLst/>
            <a:cxnLst/>
            <a:rect l="l" t="t" r="r" b="b"/>
            <a:pathLst>
              <a:path w="1979398" h="1979398" extrusionOk="0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31"/>
          <p:cNvSpPr/>
          <p:nvPr/>
        </p:nvSpPr>
        <p:spPr>
          <a:xfrm rot="5400000">
            <a:off x="7800975" y="-85275"/>
            <a:ext cx="1427849" cy="1427849"/>
          </a:xfrm>
          <a:custGeom>
            <a:avLst/>
            <a:gdLst/>
            <a:ahLst/>
            <a:cxnLst/>
            <a:rect l="l" t="t" r="r" b="b"/>
            <a:pathLst>
              <a:path w="2855698" h="2855698" extrusionOk="0">
                <a:moveTo>
                  <a:pt x="0" y="0"/>
                </a:moveTo>
                <a:lnTo>
                  <a:pt x="2855698" y="0"/>
                </a:lnTo>
                <a:lnTo>
                  <a:pt x="2855698" y="2855698"/>
                </a:lnTo>
                <a:lnTo>
                  <a:pt x="0" y="2855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3" name="Google Shape;343;p31"/>
          <p:cNvGrpSpPr/>
          <p:nvPr/>
        </p:nvGrpSpPr>
        <p:grpSpPr>
          <a:xfrm>
            <a:off x="3159604" y="523088"/>
            <a:ext cx="4641371" cy="3848717"/>
            <a:chOff x="0" y="-29210"/>
            <a:chExt cx="12376990" cy="10263244"/>
          </a:xfrm>
        </p:grpSpPr>
        <p:sp>
          <p:nvSpPr>
            <p:cNvPr id="344" name="Google Shape;344;p31"/>
            <p:cNvSpPr txBox="1"/>
            <p:nvPr/>
          </p:nvSpPr>
          <p:spPr>
            <a:xfrm>
              <a:off x="0" y="-29210"/>
              <a:ext cx="12376990" cy="2863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35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Parti del</a:t>
              </a:r>
              <a:endParaRPr sz="700"/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35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business plan</a:t>
              </a:r>
              <a:endParaRPr sz="700"/>
            </a:p>
          </p:txBody>
        </p:sp>
        <p:sp>
          <p:nvSpPr>
            <p:cNvPr id="345" name="Google Shape;345;p31"/>
            <p:cNvSpPr txBox="1"/>
            <p:nvPr/>
          </p:nvSpPr>
          <p:spPr>
            <a:xfrm>
              <a:off x="0" y="3354639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ANALISI DI MERCATO E STRATEGIA DI VENDITA</a:t>
              </a:r>
              <a:endParaRPr sz="700"/>
            </a:p>
          </p:txBody>
        </p:sp>
        <p:sp>
          <p:nvSpPr>
            <p:cNvPr id="346" name="Google Shape;346;p31"/>
            <p:cNvSpPr txBox="1"/>
            <p:nvPr/>
          </p:nvSpPr>
          <p:spPr>
            <a:xfrm>
              <a:off x="0" y="4294688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47" name="Google Shape;347;p31"/>
            <p:cNvSpPr txBox="1"/>
            <p:nvPr/>
          </p:nvSpPr>
          <p:spPr>
            <a:xfrm>
              <a:off x="0" y="5951997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OPERAZIONI E LOGISTICA</a:t>
              </a:r>
              <a:endParaRPr sz="700"/>
            </a:p>
          </p:txBody>
        </p:sp>
        <p:sp>
          <p:nvSpPr>
            <p:cNvPr id="348" name="Google Shape;348;p31"/>
            <p:cNvSpPr txBox="1"/>
            <p:nvPr/>
          </p:nvSpPr>
          <p:spPr>
            <a:xfrm>
              <a:off x="0" y="6915538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49" name="Google Shape;349;p31"/>
            <p:cNvSpPr txBox="1"/>
            <p:nvPr/>
          </p:nvSpPr>
          <p:spPr>
            <a:xfrm>
              <a:off x="0" y="8694350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PIANO FINANZIARIO E PROIEZIONI</a:t>
              </a:r>
              <a:endParaRPr sz="700"/>
            </a:p>
          </p:txBody>
        </p:sp>
        <p:sp>
          <p:nvSpPr>
            <p:cNvPr id="350" name="Google Shape;350;p31"/>
            <p:cNvSpPr txBox="1"/>
            <p:nvPr/>
          </p:nvSpPr>
          <p:spPr>
            <a:xfrm>
              <a:off x="0" y="9657893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/>
          <p:nvPr/>
        </p:nvSpPr>
        <p:spPr>
          <a:xfrm>
            <a:off x="177375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781" t="-2492" r="-779" b="-17802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highlight>
                <a:srgbClr val="FF00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4"/>
          <p:cNvSpPr/>
          <p:nvPr/>
        </p:nvSpPr>
        <p:spPr>
          <a:xfrm rot="10800000">
            <a:off x="6702573" y="2718649"/>
            <a:ext cx="2545188" cy="2545188"/>
          </a:xfrm>
          <a:custGeom>
            <a:avLst/>
            <a:gdLst/>
            <a:ahLst/>
            <a:cxnLst/>
            <a:rect l="l" t="t" r="r" b="b"/>
            <a:pathLst>
              <a:path w="5090375" h="5090375" extrusionOk="0">
                <a:moveTo>
                  <a:pt x="0" y="0"/>
                </a:moveTo>
                <a:lnTo>
                  <a:pt x="5090375" y="0"/>
                </a:lnTo>
                <a:lnTo>
                  <a:pt x="5090375" y="5090375"/>
                </a:lnTo>
                <a:lnTo>
                  <a:pt x="0" y="5090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4"/>
          <p:cNvSpPr/>
          <p:nvPr/>
        </p:nvSpPr>
        <p:spPr>
          <a:xfrm rot="10800000">
            <a:off x="7601289" y="1753899"/>
            <a:ext cx="1028360" cy="1028361"/>
          </a:xfrm>
          <a:custGeom>
            <a:avLst/>
            <a:gdLst/>
            <a:ahLst/>
            <a:cxnLst/>
            <a:rect l="l" t="t" r="r" b="b"/>
            <a:pathLst>
              <a:path w="2056721" h="2056721" extrusionOk="0">
                <a:moveTo>
                  <a:pt x="0" y="0"/>
                </a:moveTo>
                <a:lnTo>
                  <a:pt x="2056721" y="0"/>
                </a:lnTo>
                <a:lnTo>
                  <a:pt x="2056721" y="2056721"/>
                </a:lnTo>
                <a:lnTo>
                  <a:pt x="0" y="20567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" name="Google Shape;72;p14"/>
          <p:cNvGrpSpPr/>
          <p:nvPr/>
        </p:nvGrpSpPr>
        <p:grpSpPr>
          <a:xfrm>
            <a:off x="521750" y="796496"/>
            <a:ext cx="6002973" cy="2943155"/>
            <a:chOff x="0" y="0"/>
            <a:chExt cx="16007928" cy="7848412"/>
          </a:xfrm>
        </p:grpSpPr>
        <p:sp>
          <p:nvSpPr>
            <p:cNvPr id="73" name="Google Shape;73;p14"/>
            <p:cNvSpPr txBox="1"/>
            <p:nvPr/>
          </p:nvSpPr>
          <p:spPr>
            <a:xfrm>
              <a:off x="0" y="3981334"/>
              <a:ext cx="16007700" cy="320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7800" b="1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Start It Up!</a:t>
              </a:r>
              <a:endParaRPr sz="700"/>
            </a:p>
          </p:txBody>
        </p:sp>
        <p:sp>
          <p:nvSpPr>
            <p:cNvPr id="74" name="Google Shape;74;p14"/>
            <p:cNvSpPr txBox="1"/>
            <p:nvPr/>
          </p:nvSpPr>
          <p:spPr>
            <a:xfrm>
              <a:off x="165528" y="7232812"/>
              <a:ext cx="158424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 b="1">
                  <a:solidFill>
                    <a:srgbClr val="EBFDFF"/>
                  </a:solidFill>
                  <a:latin typeface="Georgia"/>
                  <a:ea typeface="Georgia"/>
                  <a:cs typeface="Georgia"/>
                  <a:sym typeface="Georgia"/>
                </a:rPr>
                <a:t>La bellezza comincia dai tuoi capelli</a:t>
              </a:r>
              <a:r>
                <a:rPr lang="it" sz="1500">
                  <a:solidFill>
                    <a:srgbClr val="EBFDFF"/>
                  </a:solidFill>
                  <a:latin typeface="EB Garamond ExtraBold"/>
                  <a:ea typeface="EB Garamond ExtraBold"/>
                  <a:cs typeface="EB Garamond ExtraBold"/>
                  <a:sym typeface="EB Garamond ExtraBold"/>
                </a:rPr>
                <a:t> </a:t>
              </a:r>
              <a:endParaRPr sz="700">
                <a:latin typeface="EB Garamond ExtraBold"/>
                <a:ea typeface="EB Garamond ExtraBold"/>
                <a:cs typeface="EB Garamond ExtraBold"/>
                <a:sym typeface="EB Garamond ExtraBold"/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0" y="1772112"/>
              <a:ext cx="15320063" cy="1427902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14"/>
            <p:cNvSpPr txBox="1"/>
            <p:nvPr/>
          </p:nvSpPr>
          <p:spPr>
            <a:xfrm>
              <a:off x="444285" y="2129230"/>
              <a:ext cx="144315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8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it" sz="1800" b="1">
                  <a:solidFill>
                    <a:srgbClr val="05445E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HAIR BEAUTY</a:t>
              </a:r>
              <a:r>
                <a:rPr lang="it" sz="18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it" sz="1800" b="1">
                  <a:solidFill>
                    <a:srgbClr val="05445E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PRESENTA</a:t>
              </a:r>
              <a:endParaRPr sz="700"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 rot="10800000">
              <a:off x="14053893" y="0"/>
              <a:ext cx="1266170" cy="1266170"/>
            </a:xfrm>
            <a:custGeom>
              <a:avLst/>
              <a:gdLst/>
              <a:ahLst/>
              <a:cxnLst/>
              <a:rect l="l" t="t" r="r" b="b"/>
              <a:pathLst>
                <a:path w="1266170" h="1266170" extrusionOk="0">
                  <a:moveTo>
                    <a:pt x="0" y="0"/>
                  </a:moveTo>
                  <a:lnTo>
                    <a:pt x="1266170" y="0"/>
                  </a:lnTo>
                  <a:lnTo>
                    <a:pt x="1266170" y="1266170"/>
                  </a:lnTo>
                  <a:lnTo>
                    <a:pt x="0" y="12661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t="-120" b="-119"/>
              </a:stretch>
            </a:blip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E6DA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2"/>
          <p:cNvSpPr/>
          <p:nvPr/>
        </p:nvSpPr>
        <p:spPr>
          <a:xfrm>
            <a:off x="4600868" y="2571750"/>
            <a:ext cx="4732418" cy="2729057"/>
          </a:xfrm>
          <a:custGeom>
            <a:avLst/>
            <a:gdLst/>
            <a:ahLst/>
            <a:cxnLst/>
            <a:rect l="l" t="t" r="r" b="b"/>
            <a:pathLst>
              <a:path w="9464837" h="5458114" extrusionOk="0">
                <a:moveTo>
                  <a:pt x="0" y="0"/>
                </a:moveTo>
                <a:lnTo>
                  <a:pt x="9464837" y="0"/>
                </a:lnTo>
                <a:lnTo>
                  <a:pt x="9464837" y="5458114"/>
                </a:lnTo>
                <a:lnTo>
                  <a:pt x="0" y="5458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328" b="-8866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2"/>
          <p:cNvSpPr/>
          <p:nvPr/>
        </p:nvSpPr>
        <p:spPr>
          <a:xfrm rot="5400000">
            <a:off x="7800975" y="-85275"/>
            <a:ext cx="1427849" cy="1427849"/>
          </a:xfrm>
          <a:custGeom>
            <a:avLst/>
            <a:gdLst/>
            <a:ahLst/>
            <a:cxnLst/>
            <a:rect l="l" t="t" r="r" b="b"/>
            <a:pathLst>
              <a:path w="2855698" h="2855698" extrusionOk="0">
                <a:moveTo>
                  <a:pt x="0" y="0"/>
                </a:moveTo>
                <a:lnTo>
                  <a:pt x="2855698" y="0"/>
                </a:lnTo>
                <a:lnTo>
                  <a:pt x="2855698" y="2855698"/>
                </a:lnTo>
                <a:lnTo>
                  <a:pt x="0" y="2855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32"/>
          <p:cNvSpPr/>
          <p:nvPr/>
        </p:nvSpPr>
        <p:spPr>
          <a:xfrm>
            <a:off x="-167117" y="-171217"/>
            <a:ext cx="4767986" cy="2742967"/>
          </a:xfrm>
          <a:custGeom>
            <a:avLst/>
            <a:gdLst/>
            <a:ahLst/>
            <a:cxnLst/>
            <a:rect l="l" t="t" r="r" b="b"/>
            <a:pathLst>
              <a:path w="9535971" h="5485934" extrusionOk="0">
                <a:moveTo>
                  <a:pt x="0" y="0"/>
                </a:moveTo>
                <a:lnTo>
                  <a:pt x="9535971" y="0"/>
                </a:lnTo>
                <a:lnTo>
                  <a:pt x="9535971" y="5485934"/>
                </a:lnTo>
                <a:lnTo>
                  <a:pt x="0" y="5485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7900" b="-7136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8" name="Google Shape;358;p32"/>
          <p:cNvGrpSpPr/>
          <p:nvPr/>
        </p:nvGrpSpPr>
        <p:grpSpPr>
          <a:xfrm>
            <a:off x="5109630" y="773890"/>
            <a:ext cx="3405269" cy="665637"/>
            <a:chOff x="0" y="-14605"/>
            <a:chExt cx="9080718" cy="1775033"/>
          </a:xfrm>
        </p:grpSpPr>
        <p:sp>
          <p:nvSpPr>
            <p:cNvPr id="359" name="Google Shape;359;p32"/>
            <p:cNvSpPr txBox="1"/>
            <p:nvPr/>
          </p:nvSpPr>
          <p:spPr>
            <a:xfrm>
              <a:off x="0" y="1184287"/>
              <a:ext cx="9080718" cy="5761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60" name="Google Shape;360;p32"/>
            <p:cNvSpPr txBox="1"/>
            <p:nvPr/>
          </p:nvSpPr>
          <p:spPr>
            <a:xfrm>
              <a:off x="0" y="-14605"/>
              <a:ext cx="90807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0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PROIEZIONE A 5 ANNI</a:t>
              </a:r>
              <a:endParaRPr sz="700"/>
            </a:p>
          </p:txBody>
        </p:sp>
      </p:grpSp>
      <p:sp>
        <p:nvSpPr>
          <p:cNvPr id="361" name="Google Shape;361;p32"/>
          <p:cNvSpPr/>
          <p:nvPr/>
        </p:nvSpPr>
        <p:spPr>
          <a:xfrm rot="-5400000">
            <a:off x="-133350" y="3795826"/>
            <a:ext cx="1427849" cy="1427849"/>
          </a:xfrm>
          <a:custGeom>
            <a:avLst/>
            <a:gdLst/>
            <a:ahLst/>
            <a:cxnLst/>
            <a:rect l="l" t="t" r="r" b="b"/>
            <a:pathLst>
              <a:path w="2855698" h="2855698" extrusionOk="0">
                <a:moveTo>
                  <a:pt x="0" y="0"/>
                </a:moveTo>
                <a:lnTo>
                  <a:pt x="2855698" y="0"/>
                </a:lnTo>
                <a:lnTo>
                  <a:pt x="2855698" y="2855697"/>
                </a:lnTo>
                <a:lnTo>
                  <a:pt x="0" y="2855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2" name="Google Shape;362;p32"/>
          <p:cNvGrpSpPr/>
          <p:nvPr/>
        </p:nvGrpSpPr>
        <p:grpSpPr>
          <a:xfrm>
            <a:off x="580574" y="3221893"/>
            <a:ext cx="3405269" cy="676135"/>
            <a:chOff x="0" y="-14605"/>
            <a:chExt cx="9080718" cy="1803025"/>
          </a:xfrm>
        </p:grpSpPr>
        <p:sp>
          <p:nvSpPr>
            <p:cNvPr id="363" name="Google Shape;363;p32"/>
            <p:cNvSpPr txBox="1"/>
            <p:nvPr/>
          </p:nvSpPr>
          <p:spPr>
            <a:xfrm>
              <a:off x="0" y="1212279"/>
              <a:ext cx="9080718" cy="5761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64" name="Google Shape;364;p32"/>
            <p:cNvSpPr txBox="1"/>
            <p:nvPr/>
          </p:nvSpPr>
          <p:spPr>
            <a:xfrm>
              <a:off x="0" y="-14605"/>
              <a:ext cx="90807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0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PROIEZIONE A 3 ANNI</a:t>
              </a:r>
              <a:endParaRPr sz="70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445E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33"/>
          <p:cNvGrpSpPr/>
          <p:nvPr/>
        </p:nvGrpSpPr>
        <p:grpSpPr>
          <a:xfrm>
            <a:off x="1205998" y="338075"/>
            <a:ext cx="6961838" cy="1176548"/>
            <a:chOff x="-1250168" y="-581827"/>
            <a:chExt cx="18564900" cy="3137460"/>
          </a:xfrm>
        </p:grpSpPr>
        <p:sp>
          <p:nvSpPr>
            <p:cNvPr id="370" name="Google Shape;370;p33"/>
            <p:cNvSpPr txBox="1"/>
            <p:nvPr/>
          </p:nvSpPr>
          <p:spPr>
            <a:xfrm>
              <a:off x="-1250168" y="-581827"/>
              <a:ext cx="18564900" cy="139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99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3400" b="1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Quando: tempistica perfetta</a:t>
              </a:r>
              <a:endParaRPr sz="700"/>
            </a:p>
          </p:txBody>
        </p:sp>
        <p:sp>
          <p:nvSpPr>
            <p:cNvPr id="371" name="Google Shape;371;p33"/>
            <p:cNvSpPr txBox="1"/>
            <p:nvPr/>
          </p:nvSpPr>
          <p:spPr>
            <a:xfrm>
              <a:off x="0" y="1773313"/>
              <a:ext cx="15451676" cy="782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900" b="1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QUAL È IL TUO PROGRAMMA PER IL LANCIO?</a:t>
              </a:r>
              <a:endParaRPr sz="700"/>
            </a:p>
          </p:txBody>
        </p:sp>
      </p:grpSp>
      <p:grpSp>
        <p:nvGrpSpPr>
          <p:cNvPr id="372" name="Google Shape;372;p33"/>
          <p:cNvGrpSpPr/>
          <p:nvPr/>
        </p:nvGrpSpPr>
        <p:grpSpPr>
          <a:xfrm>
            <a:off x="521356" y="2839955"/>
            <a:ext cx="1709029" cy="686169"/>
            <a:chOff x="0" y="-38100"/>
            <a:chExt cx="4557411" cy="1829784"/>
          </a:xfrm>
        </p:grpSpPr>
        <p:sp>
          <p:nvSpPr>
            <p:cNvPr id="373" name="Google Shape;373;p33"/>
            <p:cNvSpPr txBox="1"/>
            <p:nvPr/>
          </p:nvSpPr>
          <p:spPr>
            <a:xfrm>
              <a:off x="0" y="931961"/>
              <a:ext cx="4557411" cy="859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74" name="Google Shape;374;p33"/>
            <p:cNvSpPr txBox="1"/>
            <p:nvPr/>
          </p:nvSpPr>
          <p:spPr>
            <a:xfrm>
              <a:off x="0" y="-38100"/>
              <a:ext cx="4557411" cy="6476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PREPARAZIONE</a:t>
              </a:r>
              <a:endParaRPr sz="700"/>
            </a:p>
          </p:txBody>
        </p:sp>
      </p:grpSp>
      <p:grpSp>
        <p:nvGrpSpPr>
          <p:cNvPr id="375" name="Google Shape;375;p33"/>
          <p:cNvGrpSpPr/>
          <p:nvPr/>
        </p:nvGrpSpPr>
        <p:grpSpPr>
          <a:xfrm>
            <a:off x="2693058" y="2839955"/>
            <a:ext cx="1672751" cy="674050"/>
            <a:chOff x="0" y="-38100"/>
            <a:chExt cx="4460670" cy="1797466"/>
          </a:xfrm>
        </p:grpSpPr>
        <p:sp>
          <p:nvSpPr>
            <p:cNvPr id="376" name="Google Shape;376;p33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77" name="Google Shape;377;p33"/>
            <p:cNvSpPr txBox="1"/>
            <p:nvPr/>
          </p:nvSpPr>
          <p:spPr>
            <a:xfrm>
              <a:off x="0" y="-38100"/>
              <a:ext cx="4460670" cy="6476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LANCIO</a:t>
              </a:r>
              <a:endParaRPr sz="700"/>
            </a:p>
          </p:txBody>
        </p:sp>
      </p:grpSp>
      <p:grpSp>
        <p:nvGrpSpPr>
          <p:cNvPr id="378" name="Google Shape;378;p33"/>
          <p:cNvGrpSpPr/>
          <p:nvPr/>
        </p:nvGrpSpPr>
        <p:grpSpPr>
          <a:xfrm>
            <a:off x="4828482" y="2839955"/>
            <a:ext cx="1672751" cy="674050"/>
            <a:chOff x="0" y="-38100"/>
            <a:chExt cx="4460670" cy="1797466"/>
          </a:xfrm>
        </p:grpSpPr>
        <p:sp>
          <p:nvSpPr>
            <p:cNvPr id="379" name="Google Shape;379;p33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80" name="Google Shape;380;p33"/>
            <p:cNvSpPr txBox="1"/>
            <p:nvPr/>
          </p:nvSpPr>
          <p:spPr>
            <a:xfrm>
              <a:off x="0" y="-38100"/>
              <a:ext cx="4460670" cy="6476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RIFINITURA</a:t>
              </a:r>
              <a:endParaRPr sz="700"/>
            </a:p>
          </p:txBody>
        </p:sp>
      </p:grpSp>
      <p:grpSp>
        <p:nvGrpSpPr>
          <p:cNvPr id="381" name="Google Shape;381;p33"/>
          <p:cNvGrpSpPr/>
          <p:nvPr/>
        </p:nvGrpSpPr>
        <p:grpSpPr>
          <a:xfrm>
            <a:off x="6963905" y="2839955"/>
            <a:ext cx="1672751" cy="674050"/>
            <a:chOff x="0" y="-38100"/>
            <a:chExt cx="4460670" cy="1797466"/>
          </a:xfrm>
        </p:grpSpPr>
        <p:sp>
          <p:nvSpPr>
            <p:cNvPr id="382" name="Google Shape;382;p33"/>
            <p:cNvSpPr txBox="1"/>
            <p:nvPr/>
          </p:nvSpPr>
          <p:spPr>
            <a:xfrm>
              <a:off x="0" y="-38100"/>
              <a:ext cx="4460670" cy="5825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OTTIMIZZAZIONE</a:t>
              </a:r>
              <a:endParaRPr sz="700"/>
            </a:p>
          </p:txBody>
        </p:sp>
        <p:sp>
          <p:nvSpPr>
            <p:cNvPr id="383" name="Google Shape;383;p33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384" name="Google Shape;384;p33"/>
          <p:cNvSpPr/>
          <p:nvPr/>
        </p:nvSpPr>
        <p:spPr>
          <a:xfrm>
            <a:off x="-100286" y="2365326"/>
            <a:ext cx="9358587" cy="63871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33"/>
          <p:cNvSpPr/>
          <p:nvPr/>
        </p:nvSpPr>
        <p:spPr>
          <a:xfrm>
            <a:off x="1263536" y="2291932"/>
            <a:ext cx="210658" cy="210658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33"/>
          <p:cNvSpPr/>
          <p:nvPr/>
        </p:nvSpPr>
        <p:spPr>
          <a:xfrm>
            <a:off x="3405006" y="2301457"/>
            <a:ext cx="210657" cy="210658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33"/>
          <p:cNvSpPr/>
          <p:nvPr/>
        </p:nvSpPr>
        <p:spPr>
          <a:xfrm>
            <a:off x="5546476" y="2291932"/>
            <a:ext cx="210657" cy="210658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33"/>
          <p:cNvSpPr/>
          <p:nvPr/>
        </p:nvSpPr>
        <p:spPr>
          <a:xfrm>
            <a:off x="7687946" y="2291932"/>
            <a:ext cx="210657" cy="210658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33"/>
          <p:cNvSpPr/>
          <p:nvPr/>
        </p:nvSpPr>
        <p:spPr>
          <a:xfrm rot="-5400000">
            <a:off x="0" y="4287742"/>
            <a:ext cx="855758" cy="855758"/>
          </a:xfrm>
          <a:custGeom>
            <a:avLst/>
            <a:gdLst/>
            <a:ahLst/>
            <a:cxnLst/>
            <a:rect l="l" t="t" r="r" b="b"/>
            <a:pathLst>
              <a:path w="1711517" h="1711517" extrusionOk="0">
                <a:moveTo>
                  <a:pt x="0" y="0"/>
                </a:moveTo>
                <a:lnTo>
                  <a:pt x="1711517" y="0"/>
                </a:lnTo>
                <a:lnTo>
                  <a:pt x="1711517" y="1711517"/>
                </a:lnTo>
                <a:lnTo>
                  <a:pt x="0" y="1711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33"/>
          <p:cNvSpPr/>
          <p:nvPr/>
        </p:nvSpPr>
        <p:spPr>
          <a:xfrm rot="5400000">
            <a:off x="8288242" y="0"/>
            <a:ext cx="855758" cy="855758"/>
          </a:xfrm>
          <a:custGeom>
            <a:avLst/>
            <a:gdLst/>
            <a:ahLst/>
            <a:cxnLst/>
            <a:rect l="l" t="t" r="r" b="b"/>
            <a:pathLst>
              <a:path w="1711517" h="1711517" extrusionOk="0">
                <a:moveTo>
                  <a:pt x="0" y="0"/>
                </a:moveTo>
                <a:lnTo>
                  <a:pt x="1711517" y="0"/>
                </a:lnTo>
                <a:lnTo>
                  <a:pt x="1711517" y="1711517"/>
                </a:lnTo>
                <a:lnTo>
                  <a:pt x="0" y="1711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33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4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287" b="-493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7" name="Google Shape;397;p34"/>
          <p:cNvGrpSpPr/>
          <p:nvPr/>
        </p:nvGrpSpPr>
        <p:grpSpPr>
          <a:xfrm>
            <a:off x="1603374" y="1199925"/>
            <a:ext cx="5937254" cy="2282171"/>
            <a:chOff x="0" y="0"/>
            <a:chExt cx="15832676" cy="6085789"/>
          </a:xfrm>
        </p:grpSpPr>
        <p:sp>
          <p:nvSpPr>
            <p:cNvPr id="398" name="Google Shape;398;p34"/>
            <p:cNvSpPr/>
            <p:nvPr/>
          </p:nvSpPr>
          <p:spPr>
            <a:xfrm>
              <a:off x="6240725" y="0"/>
              <a:ext cx="3351226" cy="3351226"/>
            </a:xfrm>
            <a:custGeom>
              <a:avLst/>
              <a:gdLst/>
              <a:ahLst/>
              <a:cxnLst/>
              <a:rect l="l" t="t" r="r" b="b"/>
              <a:pathLst>
                <a:path w="3351226" h="3351226" extrusionOk="0">
                  <a:moveTo>
                    <a:pt x="0" y="0"/>
                  </a:moveTo>
                  <a:lnTo>
                    <a:pt x="3351226" y="0"/>
                  </a:lnTo>
                  <a:lnTo>
                    <a:pt x="3351226" y="3351226"/>
                  </a:lnTo>
                  <a:lnTo>
                    <a:pt x="0" y="33512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34"/>
            <p:cNvSpPr txBox="1"/>
            <p:nvPr/>
          </p:nvSpPr>
          <p:spPr>
            <a:xfrm>
              <a:off x="0" y="5541366"/>
              <a:ext cx="15832676" cy="5444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3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00" name="Google Shape;400;p34"/>
            <p:cNvSpPr txBox="1"/>
            <p:nvPr/>
          </p:nvSpPr>
          <p:spPr>
            <a:xfrm>
              <a:off x="0" y="3863978"/>
              <a:ext cx="15832676" cy="1149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8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START IT UP!</a:t>
              </a:r>
              <a:endParaRPr sz="700"/>
            </a:p>
          </p:txBody>
        </p:sp>
      </p:grpSp>
      <p:sp>
        <p:nvSpPr>
          <p:cNvPr id="401" name="Google Shape;401;p34"/>
          <p:cNvSpPr/>
          <p:nvPr/>
        </p:nvSpPr>
        <p:spPr>
          <a:xfrm rot="-5400000">
            <a:off x="-265321" y="1803444"/>
            <a:ext cx="530642" cy="530643"/>
          </a:xfrm>
          <a:custGeom>
            <a:avLst/>
            <a:gdLst/>
            <a:ahLst/>
            <a:cxnLst/>
            <a:rect l="l" t="t" r="r" b="b"/>
            <a:pathLst>
              <a:path w="1061285" h="1061285" extrusionOk="0">
                <a:moveTo>
                  <a:pt x="0" y="0"/>
                </a:moveTo>
                <a:lnTo>
                  <a:pt x="1061286" y="0"/>
                </a:lnTo>
                <a:lnTo>
                  <a:pt x="1061286" y="1061286"/>
                </a:lnTo>
                <a:lnTo>
                  <a:pt x="0" y="1061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34"/>
          <p:cNvSpPr/>
          <p:nvPr/>
        </p:nvSpPr>
        <p:spPr>
          <a:xfrm rot="-5400000">
            <a:off x="1020964" y="247091"/>
            <a:ext cx="534519" cy="534519"/>
          </a:xfrm>
          <a:custGeom>
            <a:avLst/>
            <a:gdLst/>
            <a:ahLst/>
            <a:cxnLst/>
            <a:rect l="l" t="t" r="r" b="b"/>
            <a:pathLst>
              <a:path w="1069038" h="1069038" extrusionOk="0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34"/>
          <p:cNvSpPr/>
          <p:nvPr/>
        </p:nvSpPr>
        <p:spPr>
          <a:xfrm rot="-5400000">
            <a:off x="265322" y="859518"/>
            <a:ext cx="865626" cy="865626"/>
          </a:xfrm>
          <a:custGeom>
            <a:avLst/>
            <a:gdLst/>
            <a:ahLst/>
            <a:cxnLst/>
            <a:rect l="l" t="t" r="r" b="b"/>
            <a:pathLst>
              <a:path w="1731252" h="1731252" extrusionOk="0">
                <a:moveTo>
                  <a:pt x="0" y="0"/>
                </a:moveTo>
                <a:lnTo>
                  <a:pt x="1731251" y="0"/>
                </a:lnTo>
                <a:lnTo>
                  <a:pt x="1731251" y="1731252"/>
                </a:lnTo>
                <a:lnTo>
                  <a:pt x="0" y="1731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34"/>
          <p:cNvSpPr/>
          <p:nvPr/>
        </p:nvSpPr>
        <p:spPr>
          <a:xfrm rot="5400000">
            <a:off x="8273919" y="-133350"/>
            <a:ext cx="989699" cy="989699"/>
          </a:xfrm>
          <a:custGeom>
            <a:avLst/>
            <a:gdLst/>
            <a:ahLst/>
            <a:cxnLst/>
            <a:rect l="l" t="t" r="r" b="b"/>
            <a:pathLst>
              <a:path w="1979398" h="1979398" extrusionOk="0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34"/>
          <p:cNvSpPr/>
          <p:nvPr/>
        </p:nvSpPr>
        <p:spPr>
          <a:xfrm rot="5400000">
            <a:off x="7208978" y="-133350"/>
            <a:ext cx="499162" cy="499162"/>
          </a:xfrm>
          <a:custGeom>
            <a:avLst/>
            <a:gdLst/>
            <a:ahLst/>
            <a:cxnLst/>
            <a:rect l="l" t="t" r="r" b="b"/>
            <a:pathLst>
              <a:path w="998323" h="998323" extrusionOk="0">
                <a:moveTo>
                  <a:pt x="0" y="0"/>
                </a:moveTo>
                <a:lnTo>
                  <a:pt x="998323" y="0"/>
                </a:lnTo>
                <a:lnTo>
                  <a:pt x="998323" y="998323"/>
                </a:lnTo>
                <a:lnTo>
                  <a:pt x="0" y="9983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34"/>
          <p:cNvSpPr/>
          <p:nvPr/>
        </p:nvSpPr>
        <p:spPr>
          <a:xfrm rot="5400000">
            <a:off x="7208978" y="977773"/>
            <a:ext cx="661087" cy="661087"/>
          </a:xfrm>
          <a:custGeom>
            <a:avLst/>
            <a:gdLst/>
            <a:ahLst/>
            <a:cxnLst/>
            <a:rect l="l" t="t" r="r" b="b"/>
            <a:pathLst>
              <a:path w="1322173" h="1322173" extrusionOk="0">
                <a:moveTo>
                  <a:pt x="0" y="0"/>
                </a:moveTo>
                <a:lnTo>
                  <a:pt x="1322173" y="0"/>
                </a:lnTo>
                <a:lnTo>
                  <a:pt x="1322173" y="1322173"/>
                </a:lnTo>
                <a:lnTo>
                  <a:pt x="0" y="1322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34"/>
          <p:cNvSpPr/>
          <p:nvPr/>
        </p:nvSpPr>
        <p:spPr>
          <a:xfrm rot="5400000">
            <a:off x="8360095" y="447675"/>
            <a:ext cx="408674" cy="408674"/>
          </a:xfrm>
          <a:custGeom>
            <a:avLst/>
            <a:gdLst/>
            <a:ahLst/>
            <a:cxnLst/>
            <a:rect l="l" t="t" r="r" b="b"/>
            <a:pathLst>
              <a:path w="817348" h="817348" extrusionOk="0">
                <a:moveTo>
                  <a:pt x="0" y="0"/>
                </a:moveTo>
                <a:lnTo>
                  <a:pt x="817348" y="0"/>
                </a:lnTo>
                <a:lnTo>
                  <a:pt x="817348" y="817348"/>
                </a:lnTo>
                <a:lnTo>
                  <a:pt x="0" y="817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34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445E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oogle Shape;413;p35"/>
          <p:cNvGrpSpPr/>
          <p:nvPr/>
        </p:nvGrpSpPr>
        <p:grpSpPr>
          <a:xfrm>
            <a:off x="-76200" y="-76200"/>
            <a:ext cx="9318172" cy="5314950"/>
            <a:chOff x="0" y="0"/>
            <a:chExt cx="24848457" cy="14173200"/>
          </a:xfrm>
        </p:grpSpPr>
        <p:pic>
          <p:nvPicPr>
            <p:cNvPr id="414" name="Google Shape;414;p35"/>
            <p:cNvPicPr preferRelativeResize="0"/>
            <p:nvPr/>
          </p:nvPicPr>
          <p:blipFill rotWithShape="1">
            <a:blip r:embed="rId3">
              <a:alphaModFix amt="18999"/>
            </a:blip>
            <a:srcRect l="30552" r="30552"/>
            <a:stretch/>
          </p:blipFill>
          <p:spPr>
            <a:xfrm>
              <a:off x="0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35"/>
            <p:cNvPicPr preferRelativeResize="0"/>
            <p:nvPr/>
          </p:nvPicPr>
          <p:blipFill rotWithShape="1">
            <a:blip r:embed="rId4">
              <a:alphaModFix amt="18999"/>
            </a:blip>
            <a:srcRect l="59638" r="1473"/>
            <a:stretch/>
          </p:blipFill>
          <p:spPr>
            <a:xfrm>
              <a:off x="8282819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35"/>
            <p:cNvPicPr preferRelativeResize="0"/>
            <p:nvPr/>
          </p:nvPicPr>
          <p:blipFill rotWithShape="1">
            <a:blip r:embed="rId5">
              <a:alphaModFix amt="18999"/>
            </a:blip>
            <a:srcRect l="30557" r="30557"/>
            <a:stretch/>
          </p:blipFill>
          <p:spPr>
            <a:xfrm>
              <a:off x="16565638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7" name="Google Shape;417;p35"/>
          <p:cNvGrpSpPr/>
          <p:nvPr/>
        </p:nvGrpSpPr>
        <p:grpSpPr>
          <a:xfrm>
            <a:off x="1852597" y="1860251"/>
            <a:ext cx="5460577" cy="741717"/>
            <a:chOff x="0" y="-14605"/>
            <a:chExt cx="14561539" cy="1977913"/>
          </a:xfrm>
        </p:grpSpPr>
        <p:sp>
          <p:nvSpPr>
            <p:cNvPr id="418" name="Google Shape;418;p35"/>
            <p:cNvSpPr txBox="1"/>
            <p:nvPr/>
          </p:nvSpPr>
          <p:spPr>
            <a:xfrm>
              <a:off x="0" y="1387167"/>
              <a:ext cx="14561539" cy="5761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 </a:t>
              </a:r>
              <a:endParaRPr sz="700"/>
            </a:p>
          </p:txBody>
        </p:sp>
        <p:sp>
          <p:nvSpPr>
            <p:cNvPr id="419" name="Google Shape;419;p35"/>
            <p:cNvSpPr txBox="1"/>
            <p:nvPr/>
          </p:nvSpPr>
          <p:spPr>
            <a:xfrm>
              <a:off x="0" y="-14605"/>
              <a:ext cx="14561539" cy="822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000" b="1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SEI PRONT* A INIZIARE?</a:t>
              </a:r>
              <a:endParaRPr sz="700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E6DA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6"/>
          <p:cNvSpPr/>
          <p:nvPr/>
        </p:nvSpPr>
        <p:spPr>
          <a:xfrm>
            <a:off x="1286366" y="1706631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36"/>
          <p:cNvSpPr/>
          <p:nvPr/>
        </p:nvSpPr>
        <p:spPr>
          <a:xfrm>
            <a:off x="4019764" y="1711800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36"/>
          <p:cNvSpPr/>
          <p:nvPr/>
        </p:nvSpPr>
        <p:spPr>
          <a:xfrm>
            <a:off x="6756174" y="1711800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36"/>
          <p:cNvSpPr/>
          <p:nvPr/>
        </p:nvSpPr>
        <p:spPr>
          <a:xfrm>
            <a:off x="1226325" y="1655397"/>
            <a:ext cx="1072457" cy="1873892"/>
          </a:xfrm>
          <a:custGeom>
            <a:avLst/>
            <a:gdLst/>
            <a:ahLst/>
            <a:cxnLst/>
            <a:rect l="l" t="t" r="r" b="b"/>
            <a:pathLst>
              <a:path w="2144914" h="3747784" extrusionOk="0">
                <a:moveTo>
                  <a:pt x="0" y="0"/>
                </a:moveTo>
                <a:lnTo>
                  <a:pt x="2144914" y="0"/>
                </a:lnTo>
                <a:lnTo>
                  <a:pt x="2144914" y="3747784"/>
                </a:lnTo>
                <a:lnTo>
                  <a:pt x="0" y="37477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95483" r="-6725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36"/>
          <p:cNvSpPr/>
          <p:nvPr/>
        </p:nvSpPr>
        <p:spPr>
          <a:xfrm>
            <a:off x="3962378" y="1664788"/>
            <a:ext cx="1071905" cy="1869669"/>
          </a:xfrm>
          <a:custGeom>
            <a:avLst/>
            <a:gdLst/>
            <a:ahLst/>
            <a:cxnLst/>
            <a:rect l="l" t="t" r="r" b="b"/>
            <a:pathLst>
              <a:path w="2143810" h="3739338" extrusionOk="0">
                <a:moveTo>
                  <a:pt x="0" y="0"/>
                </a:moveTo>
                <a:lnTo>
                  <a:pt x="2143809" y="0"/>
                </a:lnTo>
                <a:lnTo>
                  <a:pt x="2143809" y="3739339"/>
                </a:lnTo>
                <a:lnTo>
                  <a:pt x="0" y="37393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9963" r="-141823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36"/>
          <p:cNvSpPr/>
          <p:nvPr/>
        </p:nvSpPr>
        <p:spPr>
          <a:xfrm>
            <a:off x="6697878" y="1655397"/>
            <a:ext cx="1075285" cy="1879060"/>
          </a:xfrm>
          <a:custGeom>
            <a:avLst/>
            <a:gdLst/>
            <a:ahLst/>
            <a:cxnLst/>
            <a:rect l="l" t="t" r="r" b="b"/>
            <a:pathLst>
              <a:path w="2150571" h="3758121" extrusionOk="0">
                <a:moveTo>
                  <a:pt x="0" y="0"/>
                </a:moveTo>
                <a:lnTo>
                  <a:pt x="2150572" y="0"/>
                </a:lnTo>
                <a:lnTo>
                  <a:pt x="2150572" y="3758121"/>
                </a:lnTo>
                <a:lnTo>
                  <a:pt x="0" y="37581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81130" r="-8113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0" name="Google Shape;430;p36"/>
          <p:cNvGrpSpPr/>
          <p:nvPr/>
        </p:nvGrpSpPr>
        <p:grpSpPr>
          <a:xfrm>
            <a:off x="625089" y="3804157"/>
            <a:ext cx="2350701" cy="537077"/>
            <a:chOff x="0" y="-38100"/>
            <a:chExt cx="6268536" cy="1432205"/>
          </a:xfrm>
        </p:grpSpPr>
        <p:sp>
          <p:nvSpPr>
            <p:cNvPr id="431" name="Google Shape;431;p36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SARA CHIARELLI</a:t>
              </a:r>
              <a:endParaRPr sz="700"/>
            </a:p>
          </p:txBody>
        </p:sp>
        <p:sp>
          <p:nvSpPr>
            <p:cNvPr id="432" name="Google Shape;432;p36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33" name="Google Shape;433;p36"/>
          <p:cNvGrpSpPr/>
          <p:nvPr/>
        </p:nvGrpSpPr>
        <p:grpSpPr>
          <a:xfrm>
            <a:off x="3360429" y="3809325"/>
            <a:ext cx="2350701" cy="537077"/>
            <a:chOff x="0" y="-38100"/>
            <a:chExt cx="6268536" cy="1432205"/>
          </a:xfrm>
        </p:grpSpPr>
        <p:sp>
          <p:nvSpPr>
            <p:cNvPr id="434" name="Google Shape;434;p36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GIOVANNA RICCI</a:t>
              </a:r>
              <a:endParaRPr sz="700"/>
            </a:p>
          </p:txBody>
        </p:sp>
        <p:sp>
          <p:nvSpPr>
            <p:cNvPr id="435" name="Google Shape;435;p36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36" name="Google Shape;436;p36"/>
          <p:cNvGrpSpPr/>
          <p:nvPr/>
        </p:nvGrpSpPr>
        <p:grpSpPr>
          <a:xfrm>
            <a:off x="6095769" y="3809325"/>
            <a:ext cx="2350701" cy="537077"/>
            <a:chOff x="0" y="-38100"/>
            <a:chExt cx="6268536" cy="1432205"/>
          </a:xfrm>
        </p:grpSpPr>
        <p:sp>
          <p:nvSpPr>
            <p:cNvPr id="437" name="Google Shape;437;p36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CRISTINA VERDI</a:t>
              </a:r>
              <a:endParaRPr sz="700"/>
            </a:p>
          </p:txBody>
        </p:sp>
        <p:sp>
          <p:nvSpPr>
            <p:cNvPr id="438" name="Google Shape;438;p36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439" name="Google Shape;439;p36"/>
          <p:cNvSpPr/>
          <p:nvPr/>
        </p:nvSpPr>
        <p:spPr>
          <a:xfrm>
            <a:off x="-116988" y="-61799"/>
            <a:ext cx="1427849" cy="1427849"/>
          </a:xfrm>
          <a:custGeom>
            <a:avLst/>
            <a:gdLst/>
            <a:ahLst/>
            <a:cxnLst/>
            <a:rect l="l" t="t" r="r" b="b"/>
            <a:pathLst>
              <a:path w="2855698" h="2855698" extrusionOk="0">
                <a:moveTo>
                  <a:pt x="0" y="0"/>
                </a:moveTo>
                <a:lnTo>
                  <a:pt x="2855698" y="0"/>
                </a:lnTo>
                <a:lnTo>
                  <a:pt x="2855698" y="2855697"/>
                </a:lnTo>
                <a:lnTo>
                  <a:pt x="0" y="2855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0" name="Google Shape;440;p36"/>
          <p:cNvGrpSpPr/>
          <p:nvPr/>
        </p:nvGrpSpPr>
        <p:grpSpPr>
          <a:xfrm>
            <a:off x="1427979" y="452695"/>
            <a:ext cx="6288042" cy="941053"/>
            <a:chOff x="0" y="102235"/>
            <a:chExt cx="16768111" cy="2509476"/>
          </a:xfrm>
        </p:grpSpPr>
        <p:sp>
          <p:nvSpPr>
            <p:cNvPr id="441" name="Google Shape;441;p36"/>
            <p:cNvSpPr txBox="1"/>
            <p:nvPr/>
          </p:nvSpPr>
          <p:spPr>
            <a:xfrm>
              <a:off x="0" y="102235"/>
              <a:ext cx="16768111" cy="1198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9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Le persone dietro la nostra start up</a:t>
              </a:r>
              <a:endParaRPr sz="700"/>
            </a:p>
          </p:txBody>
        </p:sp>
        <p:sp>
          <p:nvSpPr>
            <p:cNvPr id="442" name="Google Shape;442;p36"/>
            <p:cNvSpPr txBox="1"/>
            <p:nvPr/>
          </p:nvSpPr>
          <p:spPr>
            <a:xfrm>
              <a:off x="0" y="1789386"/>
              <a:ext cx="16768111" cy="822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0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TEAM SOLUZIONI MOOD</a:t>
              </a:r>
              <a:endParaRPr sz="700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445E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7"/>
          <p:cNvSpPr/>
          <p:nvPr/>
        </p:nvSpPr>
        <p:spPr>
          <a:xfrm>
            <a:off x="1932666" y="678835"/>
            <a:ext cx="5619750" cy="41148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37"/>
          <p:cNvSpPr/>
          <p:nvPr/>
        </p:nvSpPr>
        <p:spPr>
          <a:xfrm>
            <a:off x="1762125" y="514350"/>
            <a:ext cx="5619750" cy="4114800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37"/>
          <p:cNvSpPr/>
          <p:nvPr/>
        </p:nvSpPr>
        <p:spPr>
          <a:xfrm rot="-5400000">
            <a:off x="341081" y="341081"/>
            <a:ext cx="475329" cy="475329"/>
          </a:xfrm>
          <a:custGeom>
            <a:avLst/>
            <a:gdLst/>
            <a:ahLst/>
            <a:cxnLst/>
            <a:rect l="l" t="t" r="r" b="b"/>
            <a:pathLst>
              <a:path w="950657" h="950657" extrusionOk="0">
                <a:moveTo>
                  <a:pt x="0" y="0"/>
                </a:moveTo>
                <a:lnTo>
                  <a:pt x="950657" y="0"/>
                </a:lnTo>
                <a:lnTo>
                  <a:pt x="950657" y="950657"/>
                </a:lnTo>
                <a:lnTo>
                  <a:pt x="0" y="950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20" b="-11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37"/>
          <p:cNvSpPr/>
          <p:nvPr/>
        </p:nvSpPr>
        <p:spPr>
          <a:xfrm rot="-5400000">
            <a:off x="8417625" y="1295854"/>
            <a:ext cx="1140440" cy="1140440"/>
          </a:xfrm>
          <a:custGeom>
            <a:avLst/>
            <a:gdLst/>
            <a:ahLst/>
            <a:cxnLst/>
            <a:rect l="l" t="t" r="r" b="b"/>
            <a:pathLst>
              <a:path w="2280879" h="2280879" extrusionOk="0">
                <a:moveTo>
                  <a:pt x="0" y="0"/>
                </a:moveTo>
                <a:lnTo>
                  <a:pt x="2280879" y="0"/>
                </a:lnTo>
                <a:lnTo>
                  <a:pt x="2280879" y="2280880"/>
                </a:lnTo>
                <a:lnTo>
                  <a:pt x="0" y="2280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20" b="-11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37"/>
          <p:cNvSpPr/>
          <p:nvPr/>
        </p:nvSpPr>
        <p:spPr>
          <a:xfrm rot="-5400000">
            <a:off x="514350" y="4354447"/>
            <a:ext cx="1140440" cy="1140440"/>
          </a:xfrm>
          <a:custGeom>
            <a:avLst/>
            <a:gdLst/>
            <a:ahLst/>
            <a:cxnLst/>
            <a:rect l="l" t="t" r="r" b="b"/>
            <a:pathLst>
              <a:path w="2280879" h="2280879" extrusionOk="0">
                <a:moveTo>
                  <a:pt x="0" y="0"/>
                </a:moveTo>
                <a:lnTo>
                  <a:pt x="2280879" y="0"/>
                </a:lnTo>
                <a:lnTo>
                  <a:pt x="2280879" y="2280880"/>
                </a:lnTo>
                <a:lnTo>
                  <a:pt x="0" y="2280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20" b="-11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37"/>
          <p:cNvSpPr/>
          <p:nvPr/>
        </p:nvSpPr>
        <p:spPr>
          <a:xfrm rot="-5400000">
            <a:off x="8039833" y="4478825"/>
            <a:ext cx="314810" cy="314810"/>
          </a:xfrm>
          <a:custGeom>
            <a:avLst/>
            <a:gdLst/>
            <a:ahLst/>
            <a:cxnLst/>
            <a:rect l="l" t="t" r="r" b="b"/>
            <a:pathLst>
              <a:path w="629619" h="629619" extrusionOk="0">
                <a:moveTo>
                  <a:pt x="0" y="0"/>
                </a:moveTo>
                <a:lnTo>
                  <a:pt x="629619" y="0"/>
                </a:lnTo>
                <a:lnTo>
                  <a:pt x="629619" y="629619"/>
                </a:lnTo>
                <a:lnTo>
                  <a:pt x="0" y="629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20" b="-11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37"/>
          <p:cNvSpPr/>
          <p:nvPr/>
        </p:nvSpPr>
        <p:spPr>
          <a:xfrm rot="-5400000">
            <a:off x="1084570" y="1551265"/>
            <a:ext cx="314810" cy="314810"/>
          </a:xfrm>
          <a:custGeom>
            <a:avLst/>
            <a:gdLst/>
            <a:ahLst/>
            <a:cxnLst/>
            <a:rect l="l" t="t" r="r" b="b"/>
            <a:pathLst>
              <a:path w="629619" h="629619" extrusionOk="0">
                <a:moveTo>
                  <a:pt x="0" y="0"/>
                </a:moveTo>
                <a:lnTo>
                  <a:pt x="629619" y="0"/>
                </a:lnTo>
                <a:lnTo>
                  <a:pt x="629619" y="629619"/>
                </a:lnTo>
                <a:lnTo>
                  <a:pt x="0" y="629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20" b="-11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4" name="Google Shape;454;p37"/>
          <p:cNvGrpSpPr/>
          <p:nvPr/>
        </p:nvGrpSpPr>
        <p:grpSpPr>
          <a:xfrm>
            <a:off x="2335966" y="956107"/>
            <a:ext cx="4472069" cy="3251567"/>
            <a:chOff x="0" y="138430"/>
            <a:chExt cx="11925518" cy="8670844"/>
          </a:xfrm>
        </p:grpSpPr>
        <p:sp>
          <p:nvSpPr>
            <p:cNvPr id="455" name="Google Shape;455;p37"/>
            <p:cNvSpPr txBox="1"/>
            <p:nvPr/>
          </p:nvSpPr>
          <p:spPr>
            <a:xfrm>
              <a:off x="0" y="138430"/>
              <a:ext cx="11925518" cy="1116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7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Facciamo due chiacchiere!</a:t>
              </a:r>
              <a:endParaRPr sz="700"/>
            </a:p>
          </p:txBody>
        </p:sp>
        <p:sp>
          <p:nvSpPr>
            <p:cNvPr id="456" name="Google Shape;456;p37"/>
            <p:cNvSpPr txBox="1"/>
            <p:nvPr/>
          </p:nvSpPr>
          <p:spPr>
            <a:xfrm>
              <a:off x="0" y="1680839"/>
              <a:ext cx="119255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0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CONTATTACI</a:t>
              </a:r>
              <a:endParaRPr sz="700"/>
            </a:p>
          </p:txBody>
        </p:sp>
        <p:sp>
          <p:nvSpPr>
            <p:cNvPr id="457" name="Google Shape;457;p37"/>
            <p:cNvSpPr txBox="1"/>
            <p:nvPr/>
          </p:nvSpPr>
          <p:spPr>
            <a:xfrm>
              <a:off x="0" y="3163205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SEDE CENTRALE</a:t>
              </a:r>
              <a:endParaRPr sz="700"/>
            </a:p>
          </p:txBody>
        </p:sp>
        <p:sp>
          <p:nvSpPr>
            <p:cNvPr id="458" name="Google Shape;458;p37"/>
            <p:cNvSpPr txBox="1"/>
            <p:nvPr/>
          </p:nvSpPr>
          <p:spPr>
            <a:xfrm>
              <a:off x="0" y="4026805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Via Roma, 365 - 20121 Milano</a:t>
              </a:r>
              <a:endParaRPr sz="700"/>
            </a:p>
          </p:txBody>
        </p:sp>
        <p:sp>
          <p:nvSpPr>
            <p:cNvPr id="459" name="Google Shape;459;p37"/>
            <p:cNvSpPr txBox="1"/>
            <p:nvPr/>
          </p:nvSpPr>
          <p:spPr>
            <a:xfrm>
              <a:off x="0" y="5248850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NUMERO DI TELEFONO</a:t>
              </a:r>
              <a:endParaRPr sz="700"/>
            </a:p>
          </p:txBody>
        </p:sp>
        <p:sp>
          <p:nvSpPr>
            <p:cNvPr id="460" name="Google Shape;460;p37"/>
            <p:cNvSpPr txBox="1"/>
            <p:nvPr/>
          </p:nvSpPr>
          <p:spPr>
            <a:xfrm>
              <a:off x="0" y="6112450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059 123456</a:t>
              </a:r>
              <a:endParaRPr sz="700"/>
            </a:p>
          </p:txBody>
        </p:sp>
        <p:sp>
          <p:nvSpPr>
            <p:cNvPr id="461" name="Google Shape;461;p37"/>
            <p:cNvSpPr txBox="1"/>
            <p:nvPr/>
          </p:nvSpPr>
          <p:spPr>
            <a:xfrm>
              <a:off x="0" y="7345387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INDIRIZZO EMAIL</a:t>
              </a:r>
              <a:endParaRPr sz="700"/>
            </a:p>
          </p:txBody>
        </p:sp>
        <p:sp>
          <p:nvSpPr>
            <p:cNvPr id="462" name="Google Shape;462;p37"/>
            <p:cNvSpPr txBox="1"/>
            <p:nvPr/>
          </p:nvSpPr>
          <p:spPr>
            <a:xfrm>
              <a:off x="0" y="8208987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ciao@sitobellissimo.it</a:t>
              </a:r>
              <a:endParaRPr sz="70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E6DA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/>
          <p:nvPr/>
        </p:nvSpPr>
        <p:spPr>
          <a:xfrm>
            <a:off x="-180489" y="-231447"/>
            <a:ext cx="2930020" cy="5616238"/>
          </a:xfrm>
          <a:custGeom>
            <a:avLst/>
            <a:gdLst/>
            <a:ahLst/>
            <a:cxnLst/>
            <a:rect l="l" t="t" r="r" b="b"/>
            <a:pathLst>
              <a:path w="5860040" h="11232476" extrusionOk="0">
                <a:moveTo>
                  <a:pt x="0" y="0"/>
                </a:moveTo>
                <a:lnTo>
                  <a:pt x="5860039" y="0"/>
                </a:lnTo>
                <a:lnTo>
                  <a:pt x="5860039" y="11232476"/>
                </a:lnTo>
                <a:lnTo>
                  <a:pt x="0" y="11232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6050" r="-27162" b="-4314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5"/>
          <p:cNvSpPr/>
          <p:nvPr/>
        </p:nvSpPr>
        <p:spPr>
          <a:xfrm>
            <a:off x="623778" y="-160986"/>
            <a:ext cx="2146747" cy="2146747"/>
          </a:xfrm>
          <a:custGeom>
            <a:avLst/>
            <a:gdLst/>
            <a:ahLst/>
            <a:cxnLst/>
            <a:rect l="l" t="t" r="r" b="b"/>
            <a:pathLst>
              <a:path w="4293494" h="4293494" extrusionOk="0">
                <a:moveTo>
                  <a:pt x="0" y="0"/>
                </a:moveTo>
                <a:lnTo>
                  <a:pt x="4293494" y="0"/>
                </a:lnTo>
                <a:lnTo>
                  <a:pt x="4293494" y="4293495"/>
                </a:lnTo>
                <a:lnTo>
                  <a:pt x="0" y="4293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5"/>
          <p:cNvSpPr/>
          <p:nvPr/>
        </p:nvSpPr>
        <p:spPr>
          <a:xfrm rot="10800000">
            <a:off x="-104640" y="2974215"/>
            <a:ext cx="2279561" cy="2279561"/>
          </a:xfrm>
          <a:custGeom>
            <a:avLst/>
            <a:gdLst/>
            <a:ahLst/>
            <a:cxnLst/>
            <a:rect l="l" t="t" r="r" b="b"/>
            <a:pathLst>
              <a:path w="4559121" h="4559121" extrusionOk="0">
                <a:moveTo>
                  <a:pt x="0" y="0"/>
                </a:moveTo>
                <a:lnTo>
                  <a:pt x="4559121" y="0"/>
                </a:lnTo>
                <a:lnTo>
                  <a:pt x="4559121" y="4559121"/>
                </a:lnTo>
                <a:lnTo>
                  <a:pt x="0" y="45591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5"/>
          <p:cNvSpPr/>
          <p:nvPr/>
        </p:nvSpPr>
        <p:spPr>
          <a:xfrm rot="-5400000">
            <a:off x="1344233" y="-160986"/>
            <a:ext cx="1430360" cy="1430360"/>
          </a:xfrm>
          <a:custGeom>
            <a:avLst/>
            <a:gdLst/>
            <a:ahLst/>
            <a:cxnLst/>
            <a:rect l="l" t="t" r="r" b="b"/>
            <a:pathLst>
              <a:path w="2860720" h="2860720" extrusionOk="0">
                <a:moveTo>
                  <a:pt x="0" y="0"/>
                </a:moveTo>
                <a:lnTo>
                  <a:pt x="2860720" y="0"/>
                </a:lnTo>
                <a:lnTo>
                  <a:pt x="2860720" y="2860720"/>
                </a:lnTo>
                <a:lnTo>
                  <a:pt x="0" y="2860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5"/>
          <p:cNvSpPr/>
          <p:nvPr/>
        </p:nvSpPr>
        <p:spPr>
          <a:xfrm rot="-5400000">
            <a:off x="1770329" y="4195861"/>
            <a:ext cx="989699" cy="989699"/>
          </a:xfrm>
          <a:custGeom>
            <a:avLst/>
            <a:gdLst/>
            <a:ahLst/>
            <a:cxnLst/>
            <a:rect l="l" t="t" r="r" b="b"/>
            <a:pathLst>
              <a:path w="1979398" h="1979398" extrusionOk="0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5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grpSp>
        <p:nvGrpSpPr>
          <p:cNvPr id="88" name="Google Shape;88;p15"/>
          <p:cNvGrpSpPr/>
          <p:nvPr/>
        </p:nvGrpSpPr>
        <p:grpSpPr>
          <a:xfrm>
            <a:off x="3681550" y="1282029"/>
            <a:ext cx="4515407" cy="2596825"/>
            <a:chOff x="0" y="46355"/>
            <a:chExt cx="12041084" cy="6924867"/>
          </a:xfrm>
        </p:grpSpPr>
        <p:sp>
          <p:nvSpPr>
            <p:cNvPr id="89" name="Google Shape;89;p15"/>
            <p:cNvSpPr txBox="1"/>
            <p:nvPr/>
          </p:nvSpPr>
          <p:spPr>
            <a:xfrm>
              <a:off x="0" y="46355"/>
              <a:ext cx="12041084" cy="13100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32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La guida per le start up</a:t>
              </a:r>
              <a:endParaRPr sz="700"/>
            </a:p>
          </p:txBody>
        </p:sp>
        <p:sp>
          <p:nvSpPr>
            <p:cNvPr id="90" name="Google Shape;90;p15"/>
            <p:cNvSpPr txBox="1"/>
            <p:nvPr/>
          </p:nvSpPr>
          <p:spPr>
            <a:xfrm>
              <a:off x="0" y="1783794"/>
              <a:ext cx="12041084" cy="822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0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ARGOMENTI TRATTATI</a:t>
              </a:r>
              <a:endParaRPr sz="700"/>
            </a:p>
          </p:txBody>
        </p:sp>
        <p:sp>
          <p:nvSpPr>
            <p:cNvPr id="91" name="Google Shape;91;p15"/>
            <p:cNvSpPr txBox="1"/>
            <p:nvPr/>
          </p:nvSpPr>
          <p:spPr>
            <a:xfrm>
              <a:off x="0" y="3322935"/>
              <a:ext cx="12041084" cy="3648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perché</a:t>
              </a:r>
              <a:endParaRPr sz="700"/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chi</a:t>
              </a:r>
              <a:endParaRPr sz="700"/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cosa</a:t>
              </a:r>
              <a:endParaRPr sz="700"/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come</a:t>
              </a:r>
              <a:endParaRPr sz="700"/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quando</a:t>
              </a:r>
              <a:endParaRPr sz="700"/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Video: Start It Up!</a:t>
              </a:r>
              <a:endParaRPr sz="70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445E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/>
          <p:nvPr/>
        </p:nvSpPr>
        <p:spPr>
          <a:xfrm rot="-5400000">
            <a:off x="-115181" y="2312160"/>
            <a:ext cx="2927529" cy="2927529"/>
          </a:xfrm>
          <a:custGeom>
            <a:avLst/>
            <a:gdLst/>
            <a:ahLst/>
            <a:cxnLst/>
            <a:rect l="l" t="t" r="r" b="b"/>
            <a:pathLst>
              <a:path w="5855058" h="5855058" extrusionOk="0">
                <a:moveTo>
                  <a:pt x="0" y="0"/>
                </a:moveTo>
                <a:lnTo>
                  <a:pt x="5855057" y="0"/>
                </a:lnTo>
                <a:lnTo>
                  <a:pt x="5855057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6"/>
          <p:cNvSpPr/>
          <p:nvPr/>
        </p:nvSpPr>
        <p:spPr>
          <a:xfrm rot="5400000">
            <a:off x="7823916" y="-91897"/>
            <a:ext cx="1414262" cy="1414262"/>
          </a:xfrm>
          <a:custGeom>
            <a:avLst/>
            <a:gdLst/>
            <a:ahLst/>
            <a:cxnLst/>
            <a:rect l="l" t="t" r="r" b="b"/>
            <a:pathLst>
              <a:path w="2828523" h="2828523" extrusionOk="0">
                <a:moveTo>
                  <a:pt x="0" y="0"/>
                </a:moveTo>
                <a:lnTo>
                  <a:pt x="2828523" y="0"/>
                </a:lnTo>
                <a:lnTo>
                  <a:pt x="2828523" y="2828523"/>
                </a:lnTo>
                <a:lnTo>
                  <a:pt x="0" y="2828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8" name="Google Shape;98;p16"/>
          <p:cNvGrpSpPr/>
          <p:nvPr/>
        </p:nvGrpSpPr>
        <p:grpSpPr>
          <a:xfrm>
            <a:off x="2812348" y="1160089"/>
            <a:ext cx="4715438" cy="3466110"/>
            <a:chOff x="0" y="-29210"/>
            <a:chExt cx="12574500" cy="9242960"/>
          </a:xfrm>
        </p:grpSpPr>
        <p:sp>
          <p:nvSpPr>
            <p:cNvPr id="99" name="Google Shape;99;p16"/>
            <p:cNvSpPr txBox="1"/>
            <p:nvPr/>
          </p:nvSpPr>
          <p:spPr>
            <a:xfrm>
              <a:off x="0" y="-29210"/>
              <a:ext cx="12574462" cy="2863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3500" b="1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Perché: il tuo motivo di esistere</a:t>
              </a:r>
              <a:endParaRPr sz="700"/>
            </a:p>
          </p:txBody>
        </p:sp>
        <p:sp>
          <p:nvSpPr>
            <p:cNvPr id="100" name="Google Shape;100;p16"/>
            <p:cNvSpPr txBox="1"/>
            <p:nvPr/>
          </p:nvSpPr>
          <p:spPr>
            <a:xfrm>
              <a:off x="0" y="3244554"/>
              <a:ext cx="12574462" cy="1635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000" b="1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QUALE PROBLEMA VUOI RISOLVERE?</a:t>
              </a:r>
              <a:endParaRPr sz="700"/>
            </a:p>
          </p:txBody>
        </p:sp>
        <p:sp>
          <p:nvSpPr>
            <p:cNvPr id="101" name="Google Shape;101;p16"/>
            <p:cNvSpPr txBox="1"/>
            <p:nvPr/>
          </p:nvSpPr>
          <p:spPr>
            <a:xfrm>
              <a:off x="0" y="5650950"/>
              <a:ext cx="12574500" cy="35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>
                  <a:solidFill>
                    <a:srgbClr val="75E6DA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Scegliermi significa avere un momento della giornata di relax, di cura di se stessi,  di avverare ogni vostra richiesta, di consigliare da persona a persona, di offrire consigli per ogni tipo di capello, per diversi tagli o diversi colori di capelli </a:t>
              </a:r>
              <a:endParaRPr sz="700"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</p:grpSp>
      <p:sp>
        <p:nvSpPr>
          <p:cNvPr id="102" name="Google Shape;102;p16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676" t="-21678" r="-1031" b="-3291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7"/>
          <p:cNvSpPr/>
          <p:nvPr/>
        </p:nvSpPr>
        <p:spPr>
          <a:xfrm rot="-5400000">
            <a:off x="-115181" y="2312160"/>
            <a:ext cx="2927529" cy="2927529"/>
          </a:xfrm>
          <a:custGeom>
            <a:avLst/>
            <a:gdLst/>
            <a:ahLst/>
            <a:cxnLst/>
            <a:rect l="l" t="t" r="r" b="b"/>
            <a:pathLst>
              <a:path w="5855058" h="5855058" extrusionOk="0">
                <a:moveTo>
                  <a:pt x="0" y="0"/>
                </a:moveTo>
                <a:lnTo>
                  <a:pt x="5855057" y="0"/>
                </a:lnTo>
                <a:lnTo>
                  <a:pt x="5855057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20" b="-11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7"/>
          <p:cNvSpPr/>
          <p:nvPr/>
        </p:nvSpPr>
        <p:spPr>
          <a:xfrm>
            <a:off x="211436" y="91619"/>
            <a:ext cx="1427068" cy="1427069"/>
          </a:xfrm>
          <a:custGeom>
            <a:avLst/>
            <a:gdLst/>
            <a:ahLst/>
            <a:cxnLst/>
            <a:rect l="l" t="t" r="r" b="b"/>
            <a:pathLst>
              <a:path w="2854137" h="2854137" extrusionOk="0">
                <a:moveTo>
                  <a:pt x="0" y="0"/>
                </a:moveTo>
                <a:lnTo>
                  <a:pt x="2854137" y="0"/>
                </a:lnTo>
                <a:lnTo>
                  <a:pt x="2854137" y="2854137"/>
                </a:lnTo>
                <a:lnTo>
                  <a:pt x="0" y="2854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7"/>
          <p:cNvSpPr txBox="1"/>
          <p:nvPr/>
        </p:nvSpPr>
        <p:spPr>
          <a:xfrm>
            <a:off x="4326340" y="509588"/>
            <a:ext cx="4306037" cy="309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RICORDA SEMPRE!</a:t>
            </a:r>
            <a:endParaRPr sz="700"/>
          </a:p>
        </p:txBody>
      </p:sp>
      <p:grpSp>
        <p:nvGrpSpPr>
          <p:cNvPr id="111" name="Google Shape;111;p17"/>
          <p:cNvGrpSpPr/>
          <p:nvPr/>
        </p:nvGrpSpPr>
        <p:grpSpPr>
          <a:xfrm>
            <a:off x="3717510" y="2777574"/>
            <a:ext cx="4912140" cy="1851576"/>
            <a:chOff x="0" y="292735"/>
            <a:chExt cx="13099040" cy="4937537"/>
          </a:xfrm>
        </p:grpSpPr>
        <p:sp>
          <p:nvSpPr>
            <p:cNvPr id="112" name="Google Shape;112;p17"/>
            <p:cNvSpPr txBox="1"/>
            <p:nvPr/>
          </p:nvSpPr>
          <p:spPr>
            <a:xfrm>
              <a:off x="0" y="292735"/>
              <a:ext cx="13098900" cy="35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 rtl="0">
                <a:lnSpc>
                  <a:spcPct val="124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500" b="1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LE PERSONE NON COMPRANO CIÒ CHE FAI, COMPRANO IL PERCHÉ LO FAI E COME LO FAI</a:t>
              </a:r>
              <a:endParaRPr sz="700"/>
            </a:p>
          </p:txBody>
        </p:sp>
        <p:sp>
          <p:nvSpPr>
            <p:cNvPr id="113" name="Google Shape;113;p17"/>
            <p:cNvSpPr txBox="1"/>
            <p:nvPr/>
          </p:nvSpPr>
          <p:spPr>
            <a:xfrm>
              <a:off x="0" y="3922172"/>
              <a:ext cx="13099040" cy="13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- SIMON SINEK,</a:t>
              </a:r>
              <a:endParaRPr sz="700"/>
            </a:p>
            <a:p>
              <a:pPr marL="0" marR="0" lvl="0" indent="0" algn="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SCRITTORE E CONSULENTE ORGANIZZATIVO</a:t>
              </a:r>
              <a:endParaRPr sz="70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DFF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8"/>
          <p:cNvGrpSpPr/>
          <p:nvPr/>
        </p:nvGrpSpPr>
        <p:grpSpPr>
          <a:xfrm>
            <a:off x="3388872" y="658743"/>
            <a:ext cx="4799903" cy="3869832"/>
            <a:chOff x="-729133" y="-1948863"/>
            <a:chExt cx="12799740" cy="10319552"/>
          </a:xfrm>
        </p:grpSpPr>
        <p:sp>
          <p:nvSpPr>
            <p:cNvPr id="119" name="Google Shape;119;p18"/>
            <p:cNvSpPr txBox="1"/>
            <p:nvPr/>
          </p:nvSpPr>
          <p:spPr>
            <a:xfrm>
              <a:off x="-729133" y="-1948863"/>
              <a:ext cx="12070500" cy="270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35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Chi è la fondatrice?</a:t>
              </a:r>
              <a:endParaRPr sz="3500" b="1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400" b="1">
                  <a:solidFill>
                    <a:srgbClr val="05445E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Mariska Di Mauro</a:t>
              </a:r>
              <a:endParaRPr sz="2400" b="1">
                <a:solidFill>
                  <a:srgbClr val="05445E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120" name="Google Shape;120;p18"/>
            <p:cNvSpPr txBox="1"/>
            <p:nvPr/>
          </p:nvSpPr>
          <p:spPr>
            <a:xfrm>
              <a:off x="-475992" y="2541622"/>
              <a:ext cx="12070500" cy="29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1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POSSIEDI LE COMPETENZE </a:t>
              </a:r>
              <a:endParaRPr sz="2100" b="1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1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IMPRENDITORIALI NECESSARIE?</a:t>
              </a:r>
              <a:endParaRPr sz="2100" b="1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1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1" name="Google Shape;121;p18"/>
            <p:cNvSpPr txBox="1"/>
            <p:nvPr/>
          </p:nvSpPr>
          <p:spPr>
            <a:xfrm>
              <a:off x="-475993" y="4807889"/>
              <a:ext cx="12546600" cy="35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>
                  <a:solidFill>
                    <a:srgbClr val="05445E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Possiedo questa competenza da anni, mi appassiona questo mestiere perché oltre alle diverse mansioni quello che più mi piace è fare diverse pieghe.</a:t>
              </a:r>
              <a:endParaRPr>
                <a:solidFill>
                  <a:srgbClr val="05445E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>
                  <a:solidFill>
                    <a:srgbClr val="05445E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Questo mi piace perché una piega da forma al viso e da più sicurezza al cliente </a:t>
              </a:r>
              <a:endParaRPr>
                <a:solidFill>
                  <a:srgbClr val="05445E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</p:grpSp>
      <p:sp>
        <p:nvSpPr>
          <p:cNvPr id="122" name="Google Shape;122;p18"/>
          <p:cNvSpPr/>
          <p:nvPr/>
        </p:nvSpPr>
        <p:spPr>
          <a:xfrm>
            <a:off x="-102668" y="-157462"/>
            <a:ext cx="3192173" cy="545842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8"/>
          <p:cNvSpPr/>
          <p:nvPr/>
        </p:nvSpPr>
        <p:spPr>
          <a:xfrm rot="10800000">
            <a:off x="0" y="2565908"/>
            <a:ext cx="1602500" cy="1602500"/>
          </a:xfrm>
          <a:custGeom>
            <a:avLst/>
            <a:gdLst/>
            <a:ahLst/>
            <a:cxnLst/>
            <a:rect l="l" t="t" r="r" b="b"/>
            <a:pathLst>
              <a:path w="3204999" h="3204999" extrusionOk="0">
                <a:moveTo>
                  <a:pt x="0" y="0"/>
                </a:moveTo>
                <a:lnTo>
                  <a:pt x="3204999" y="0"/>
                </a:lnTo>
                <a:lnTo>
                  <a:pt x="3204999" y="3204999"/>
                </a:lnTo>
                <a:lnTo>
                  <a:pt x="0" y="3204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8"/>
          <p:cNvSpPr/>
          <p:nvPr/>
        </p:nvSpPr>
        <p:spPr>
          <a:xfrm>
            <a:off x="1501754" y="1004139"/>
            <a:ext cx="1293832" cy="1293832"/>
          </a:xfrm>
          <a:custGeom>
            <a:avLst/>
            <a:gdLst/>
            <a:ahLst/>
            <a:cxnLst/>
            <a:rect l="l" t="t" r="r" b="b"/>
            <a:pathLst>
              <a:path w="2587663" h="2587663" extrusionOk="0">
                <a:moveTo>
                  <a:pt x="0" y="0"/>
                </a:moveTo>
                <a:lnTo>
                  <a:pt x="2587663" y="0"/>
                </a:lnTo>
                <a:lnTo>
                  <a:pt x="2587663" y="2587663"/>
                </a:lnTo>
                <a:lnTo>
                  <a:pt x="0" y="25876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8"/>
          <p:cNvSpPr/>
          <p:nvPr/>
        </p:nvSpPr>
        <p:spPr>
          <a:xfrm rot="-5400000">
            <a:off x="1094777" y="2523920"/>
            <a:ext cx="1140440" cy="1140440"/>
          </a:xfrm>
          <a:custGeom>
            <a:avLst/>
            <a:gdLst/>
            <a:ahLst/>
            <a:cxnLst/>
            <a:rect l="l" t="t" r="r" b="b"/>
            <a:pathLst>
              <a:path w="2280879" h="2280879" extrusionOk="0">
                <a:moveTo>
                  <a:pt x="0" y="0"/>
                </a:moveTo>
                <a:lnTo>
                  <a:pt x="2280879" y="0"/>
                </a:lnTo>
                <a:lnTo>
                  <a:pt x="2280879" y="2280879"/>
                </a:lnTo>
                <a:lnTo>
                  <a:pt x="0" y="2280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20" b="-11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8"/>
          <p:cNvSpPr/>
          <p:nvPr/>
        </p:nvSpPr>
        <p:spPr>
          <a:xfrm rot="-5400000">
            <a:off x="2070739" y="-189504"/>
            <a:ext cx="703854" cy="703854"/>
          </a:xfrm>
          <a:custGeom>
            <a:avLst/>
            <a:gdLst/>
            <a:ahLst/>
            <a:cxnLst/>
            <a:rect l="l" t="t" r="r" b="b"/>
            <a:pathLst>
              <a:path w="1407708" h="1407708" extrusionOk="0">
                <a:moveTo>
                  <a:pt x="0" y="0"/>
                </a:moveTo>
                <a:lnTo>
                  <a:pt x="1407708" y="0"/>
                </a:lnTo>
                <a:lnTo>
                  <a:pt x="1407708" y="1407708"/>
                </a:lnTo>
                <a:lnTo>
                  <a:pt x="0" y="1407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20" b="-11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8"/>
          <p:cNvSpPr/>
          <p:nvPr/>
        </p:nvSpPr>
        <p:spPr>
          <a:xfrm rot="-5400000">
            <a:off x="290660" y="4415361"/>
            <a:ext cx="427577" cy="427577"/>
          </a:xfrm>
          <a:custGeom>
            <a:avLst/>
            <a:gdLst/>
            <a:ahLst/>
            <a:cxnLst/>
            <a:rect l="l" t="t" r="r" b="b"/>
            <a:pathLst>
              <a:path w="855154" h="855154" extrusionOk="0">
                <a:moveTo>
                  <a:pt x="0" y="0"/>
                </a:moveTo>
                <a:lnTo>
                  <a:pt x="855153" y="0"/>
                </a:lnTo>
                <a:lnTo>
                  <a:pt x="855153" y="855154"/>
                </a:lnTo>
                <a:lnTo>
                  <a:pt x="0" y="8551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20" b="-11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8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80FE581-F352-4981-9F5D-B48AC81671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511" t="-359" r="21927" b="-2819"/>
          <a:stretch/>
        </p:blipFill>
        <p:spPr>
          <a:xfrm>
            <a:off x="-102668" y="-189504"/>
            <a:ext cx="3192173" cy="564046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E6DA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19"/>
          <p:cNvGrpSpPr/>
          <p:nvPr/>
        </p:nvGrpSpPr>
        <p:grpSpPr>
          <a:xfrm>
            <a:off x="3662297" y="1198125"/>
            <a:ext cx="4526476" cy="2955240"/>
            <a:chOff x="0" y="-39370"/>
            <a:chExt cx="12070603" cy="7880640"/>
          </a:xfrm>
        </p:grpSpPr>
        <p:sp>
          <p:nvSpPr>
            <p:cNvPr id="135" name="Google Shape;135;p19"/>
            <p:cNvSpPr txBox="1"/>
            <p:nvPr/>
          </p:nvSpPr>
          <p:spPr>
            <a:xfrm>
              <a:off x="0" y="-39370"/>
              <a:ext cx="12070603" cy="2863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35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Chi: il team</a:t>
              </a:r>
              <a:endParaRPr sz="700"/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35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iniziale</a:t>
              </a:r>
              <a:endParaRPr sz="700"/>
            </a:p>
          </p:txBody>
        </p:sp>
        <p:sp>
          <p:nvSpPr>
            <p:cNvPr id="136" name="Google Shape;136;p19"/>
            <p:cNvSpPr txBox="1"/>
            <p:nvPr/>
          </p:nvSpPr>
          <p:spPr>
            <a:xfrm>
              <a:off x="0" y="3148596"/>
              <a:ext cx="12070603" cy="1635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0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TUO TEAM È ATTREZZATO</a:t>
              </a:r>
              <a:endParaRPr sz="700"/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0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ED EQUILIBRATO?</a:t>
              </a:r>
              <a:endParaRPr sz="700"/>
            </a:p>
          </p:txBody>
        </p:sp>
        <p:sp>
          <p:nvSpPr>
            <p:cNvPr id="137" name="Google Shape;137;p19"/>
            <p:cNvSpPr txBox="1"/>
            <p:nvPr/>
          </p:nvSpPr>
          <p:spPr>
            <a:xfrm>
              <a:off x="0" y="5427770"/>
              <a:ext cx="12070500" cy="241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Spectral"/>
                  <a:ea typeface="Spectral"/>
                  <a:cs typeface="Spectral"/>
                  <a:sym typeface="Spectral"/>
                </a:rPr>
                <a:t>Vanessa è una mia cara amica, ho scelto lei perché con le sue capacità sa fidelizzare la clientela e inoltre grazie a lei mi permette di vendere il mio brand di prodotti, ad esempio la più venduta è la maschera alla keratina </a:t>
              </a:r>
              <a:endParaRPr sz="1200">
                <a:solidFill>
                  <a:srgbClr val="05445E"/>
                </a:solidFill>
                <a:latin typeface="Spectral"/>
                <a:ea typeface="Spectral"/>
                <a:cs typeface="Spectral"/>
                <a:sym typeface="Spectral"/>
              </a:endParaRPr>
            </a:p>
          </p:txBody>
        </p:sp>
      </p:grpSp>
      <p:sp>
        <p:nvSpPr>
          <p:cNvPr id="138" name="Google Shape;138;p19"/>
          <p:cNvSpPr/>
          <p:nvPr/>
        </p:nvSpPr>
        <p:spPr>
          <a:xfrm rot="-5400000">
            <a:off x="1849402" y="4003061"/>
            <a:ext cx="1140440" cy="1140440"/>
          </a:xfrm>
          <a:custGeom>
            <a:avLst/>
            <a:gdLst/>
            <a:ahLst/>
            <a:cxnLst/>
            <a:rect l="l" t="t" r="r" b="b"/>
            <a:pathLst>
              <a:path w="2280879" h="2280879" extrusionOk="0">
                <a:moveTo>
                  <a:pt x="0" y="0"/>
                </a:moveTo>
                <a:lnTo>
                  <a:pt x="2280880" y="0"/>
                </a:lnTo>
                <a:lnTo>
                  <a:pt x="2280880" y="2280879"/>
                </a:lnTo>
                <a:lnTo>
                  <a:pt x="0" y="2280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20" b="-11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9"/>
          <p:cNvSpPr/>
          <p:nvPr/>
        </p:nvSpPr>
        <p:spPr>
          <a:xfrm rot="-5400000">
            <a:off x="0" y="562822"/>
            <a:ext cx="594708" cy="594708"/>
          </a:xfrm>
          <a:custGeom>
            <a:avLst/>
            <a:gdLst/>
            <a:ahLst/>
            <a:cxnLst/>
            <a:rect l="l" t="t" r="r" b="b"/>
            <a:pathLst>
              <a:path w="1189415" h="1189415" extrusionOk="0">
                <a:moveTo>
                  <a:pt x="0" y="0"/>
                </a:moveTo>
                <a:lnTo>
                  <a:pt x="1189415" y="0"/>
                </a:lnTo>
                <a:lnTo>
                  <a:pt x="1189415" y="1189414"/>
                </a:lnTo>
                <a:lnTo>
                  <a:pt x="0" y="11894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20" b="-11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9"/>
          <p:cNvSpPr/>
          <p:nvPr/>
        </p:nvSpPr>
        <p:spPr>
          <a:xfrm rot="-5400000">
            <a:off x="1992045" y="135246"/>
            <a:ext cx="427577" cy="427577"/>
          </a:xfrm>
          <a:custGeom>
            <a:avLst/>
            <a:gdLst/>
            <a:ahLst/>
            <a:cxnLst/>
            <a:rect l="l" t="t" r="r" b="b"/>
            <a:pathLst>
              <a:path w="855154" h="855154" extrusionOk="0">
                <a:moveTo>
                  <a:pt x="0" y="0"/>
                </a:moveTo>
                <a:lnTo>
                  <a:pt x="855154" y="0"/>
                </a:lnTo>
                <a:lnTo>
                  <a:pt x="855154" y="855154"/>
                </a:lnTo>
                <a:lnTo>
                  <a:pt x="0" y="8551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20" b="-11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9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sp>
        <p:nvSpPr>
          <p:cNvPr id="142" name="Google Shape;142;p19"/>
          <p:cNvSpPr/>
          <p:nvPr/>
        </p:nvSpPr>
        <p:spPr>
          <a:xfrm rot="5400000">
            <a:off x="7732221" y="0"/>
            <a:ext cx="1411779" cy="1411779"/>
          </a:xfrm>
          <a:custGeom>
            <a:avLst/>
            <a:gdLst/>
            <a:ahLst/>
            <a:cxnLst/>
            <a:rect l="l" t="t" r="r" b="b"/>
            <a:pathLst>
              <a:path w="2823558" h="2823558" extrusionOk="0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20" b="-11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382187E-FDB5-4E72-B361-5211430F4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933402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445E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/>
          <p:nvPr/>
        </p:nvSpPr>
        <p:spPr>
          <a:xfrm rot="-5400000">
            <a:off x="-305680" y="3303777"/>
            <a:ext cx="2126412" cy="2126412"/>
          </a:xfrm>
          <a:custGeom>
            <a:avLst/>
            <a:gdLst/>
            <a:ahLst/>
            <a:cxnLst/>
            <a:rect l="l" t="t" r="r" b="b"/>
            <a:pathLst>
              <a:path w="4252824" h="4252824" extrusionOk="0">
                <a:moveTo>
                  <a:pt x="0" y="0"/>
                </a:moveTo>
                <a:lnTo>
                  <a:pt x="4252823" y="0"/>
                </a:lnTo>
                <a:lnTo>
                  <a:pt x="4252823" y="4252824"/>
                </a:lnTo>
                <a:lnTo>
                  <a:pt x="0" y="4252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20" b="-11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0"/>
          <p:cNvSpPr/>
          <p:nvPr/>
        </p:nvSpPr>
        <p:spPr>
          <a:xfrm rot="5400000">
            <a:off x="7918998" y="-172786"/>
            <a:ext cx="1411779" cy="1411779"/>
          </a:xfrm>
          <a:custGeom>
            <a:avLst/>
            <a:gdLst/>
            <a:ahLst/>
            <a:cxnLst/>
            <a:rect l="l" t="t" r="r" b="b"/>
            <a:pathLst>
              <a:path w="2823558" h="2823558" extrusionOk="0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20" b="-11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0" name="Google Shape;150;p20"/>
          <p:cNvGrpSpPr/>
          <p:nvPr/>
        </p:nvGrpSpPr>
        <p:grpSpPr>
          <a:xfrm>
            <a:off x="969304" y="1186332"/>
            <a:ext cx="3645661" cy="2321529"/>
            <a:chOff x="0" y="-29210"/>
            <a:chExt cx="9721763" cy="6190745"/>
          </a:xfrm>
        </p:grpSpPr>
        <p:sp>
          <p:nvSpPr>
            <p:cNvPr id="151" name="Google Shape;151;p20"/>
            <p:cNvSpPr txBox="1"/>
            <p:nvPr/>
          </p:nvSpPr>
          <p:spPr>
            <a:xfrm>
              <a:off x="0" y="-29210"/>
              <a:ext cx="9721763" cy="2863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3500" b="1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Cosa: il brand e l'offerta</a:t>
              </a:r>
              <a:endParaRPr sz="700"/>
            </a:p>
          </p:txBody>
        </p:sp>
        <p:sp>
          <p:nvSpPr>
            <p:cNvPr id="152" name="Google Shape;152;p20"/>
            <p:cNvSpPr txBox="1"/>
            <p:nvPr/>
          </p:nvSpPr>
          <p:spPr>
            <a:xfrm>
              <a:off x="0" y="3216563"/>
              <a:ext cx="9721763" cy="1635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000" b="1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COS'È IL TUO PRODOTTO O SERVIZIO?</a:t>
              </a:r>
              <a:endParaRPr sz="700"/>
            </a:p>
          </p:txBody>
        </p:sp>
        <p:sp>
          <p:nvSpPr>
            <p:cNvPr id="153" name="Google Shape;153;p20"/>
            <p:cNvSpPr txBox="1"/>
            <p:nvPr/>
          </p:nvSpPr>
          <p:spPr>
            <a:xfrm>
              <a:off x="0" y="5683711"/>
              <a:ext cx="9721763" cy="4778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997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1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1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54" name="Google Shape;154;p20"/>
          <p:cNvSpPr/>
          <p:nvPr/>
        </p:nvSpPr>
        <p:spPr>
          <a:xfrm>
            <a:off x="5180849" y="1080075"/>
            <a:ext cx="2983351" cy="2983350"/>
          </a:xfrm>
          <a:custGeom>
            <a:avLst/>
            <a:gdLst/>
            <a:ahLst/>
            <a:cxnLst/>
            <a:rect l="l" t="t" r="r" b="b"/>
            <a:pathLst>
              <a:path w="5966701" h="5966701" extrusionOk="0">
                <a:moveTo>
                  <a:pt x="0" y="0"/>
                </a:moveTo>
                <a:lnTo>
                  <a:pt x="5966701" y="0"/>
                </a:lnTo>
                <a:lnTo>
                  <a:pt x="5966701" y="5966702"/>
                </a:lnTo>
                <a:lnTo>
                  <a:pt x="0" y="5966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DFF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/>
          <p:nvPr/>
        </p:nvSpPr>
        <p:spPr>
          <a:xfrm>
            <a:off x="6657446" y="-157462"/>
            <a:ext cx="2593840" cy="545842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1"/>
          <p:cNvSpPr/>
          <p:nvPr/>
        </p:nvSpPr>
        <p:spPr>
          <a:xfrm>
            <a:off x="6983602" y="-104324"/>
            <a:ext cx="2161507" cy="4369238"/>
          </a:xfrm>
          <a:custGeom>
            <a:avLst/>
            <a:gdLst/>
            <a:ahLst/>
            <a:cxnLst/>
            <a:rect l="l" t="t" r="r" b="b"/>
            <a:pathLst>
              <a:path w="4323015" h="8738475" extrusionOk="0">
                <a:moveTo>
                  <a:pt x="0" y="0"/>
                </a:moveTo>
                <a:lnTo>
                  <a:pt x="4323016" y="0"/>
                </a:lnTo>
                <a:lnTo>
                  <a:pt x="4323016" y="8738475"/>
                </a:lnTo>
                <a:lnTo>
                  <a:pt x="0" y="873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5839" r="-155837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1"/>
          <p:cNvSpPr/>
          <p:nvPr/>
        </p:nvSpPr>
        <p:spPr>
          <a:xfrm>
            <a:off x="7340855" y="-604345"/>
            <a:ext cx="2146747" cy="2146747"/>
          </a:xfrm>
          <a:custGeom>
            <a:avLst/>
            <a:gdLst/>
            <a:ahLst/>
            <a:cxnLst/>
            <a:rect l="l" t="t" r="r" b="b"/>
            <a:pathLst>
              <a:path w="4293494" h="4293494" extrusionOk="0">
                <a:moveTo>
                  <a:pt x="0" y="0"/>
                </a:moveTo>
                <a:lnTo>
                  <a:pt x="4293494" y="0"/>
                </a:lnTo>
                <a:lnTo>
                  <a:pt x="4293494" y="4293494"/>
                </a:lnTo>
                <a:lnTo>
                  <a:pt x="0" y="4293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1"/>
          <p:cNvSpPr/>
          <p:nvPr/>
        </p:nvSpPr>
        <p:spPr>
          <a:xfrm rot="10800000">
            <a:off x="6899626" y="1996319"/>
            <a:ext cx="2363537" cy="2363537"/>
          </a:xfrm>
          <a:custGeom>
            <a:avLst/>
            <a:gdLst/>
            <a:ahLst/>
            <a:cxnLst/>
            <a:rect l="l" t="t" r="r" b="b"/>
            <a:pathLst>
              <a:path w="4727074" h="4727074" extrusionOk="0">
                <a:moveTo>
                  <a:pt x="0" y="0"/>
                </a:moveTo>
                <a:lnTo>
                  <a:pt x="4727075" y="0"/>
                </a:lnTo>
                <a:lnTo>
                  <a:pt x="4727075" y="4727075"/>
                </a:lnTo>
                <a:lnTo>
                  <a:pt x="0" y="4727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1"/>
          <p:cNvSpPr/>
          <p:nvPr/>
        </p:nvSpPr>
        <p:spPr>
          <a:xfrm rot="-5400000">
            <a:off x="7478434" y="2322579"/>
            <a:ext cx="1430360" cy="1430360"/>
          </a:xfrm>
          <a:custGeom>
            <a:avLst/>
            <a:gdLst/>
            <a:ahLst/>
            <a:cxnLst/>
            <a:rect l="l" t="t" r="r" b="b"/>
            <a:pathLst>
              <a:path w="2860720" h="2860720" extrusionOk="0">
                <a:moveTo>
                  <a:pt x="0" y="0"/>
                </a:moveTo>
                <a:lnTo>
                  <a:pt x="2860720" y="0"/>
                </a:lnTo>
                <a:lnTo>
                  <a:pt x="2860720" y="2860720"/>
                </a:lnTo>
                <a:lnTo>
                  <a:pt x="0" y="2860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1"/>
          <p:cNvSpPr/>
          <p:nvPr/>
        </p:nvSpPr>
        <p:spPr>
          <a:xfrm rot="-5400000">
            <a:off x="8051097" y="4359856"/>
            <a:ext cx="857696" cy="857696"/>
          </a:xfrm>
          <a:custGeom>
            <a:avLst/>
            <a:gdLst/>
            <a:ahLst/>
            <a:cxnLst/>
            <a:rect l="l" t="t" r="r" b="b"/>
            <a:pathLst>
              <a:path w="1715393" h="1715393" extrusionOk="0">
                <a:moveTo>
                  <a:pt x="0" y="0"/>
                </a:moveTo>
                <a:lnTo>
                  <a:pt x="1715394" y="0"/>
                </a:lnTo>
                <a:lnTo>
                  <a:pt x="1715394" y="1715393"/>
                </a:lnTo>
                <a:lnTo>
                  <a:pt x="0" y="1715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1"/>
          <p:cNvSpPr/>
          <p:nvPr/>
        </p:nvSpPr>
        <p:spPr>
          <a:xfrm rot="-5400000">
            <a:off x="8559602" y="-184034"/>
            <a:ext cx="698384" cy="698384"/>
          </a:xfrm>
          <a:custGeom>
            <a:avLst/>
            <a:gdLst/>
            <a:ahLst/>
            <a:cxnLst/>
            <a:rect l="l" t="t" r="r" b="b"/>
            <a:pathLst>
              <a:path w="1396767" h="1396767" extrusionOk="0">
                <a:moveTo>
                  <a:pt x="0" y="0"/>
                </a:moveTo>
                <a:lnTo>
                  <a:pt x="1396767" y="0"/>
                </a:lnTo>
                <a:lnTo>
                  <a:pt x="1396767" y="1396767"/>
                </a:lnTo>
                <a:lnTo>
                  <a:pt x="0" y="1396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1"/>
          <p:cNvSpPr/>
          <p:nvPr/>
        </p:nvSpPr>
        <p:spPr>
          <a:xfrm rot="-5400000">
            <a:off x="6943915" y="4094631"/>
            <a:ext cx="534519" cy="534519"/>
          </a:xfrm>
          <a:custGeom>
            <a:avLst/>
            <a:gdLst/>
            <a:ahLst/>
            <a:cxnLst/>
            <a:rect l="l" t="t" r="r" b="b"/>
            <a:pathLst>
              <a:path w="1069038" h="1069038" extrusionOk="0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61" b="-16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8" name="Google Shape;168;p21"/>
          <p:cNvGrpSpPr/>
          <p:nvPr/>
        </p:nvGrpSpPr>
        <p:grpSpPr>
          <a:xfrm>
            <a:off x="1055381" y="1190347"/>
            <a:ext cx="4525904" cy="2285598"/>
            <a:chOff x="0" y="-29210"/>
            <a:chExt cx="12069076" cy="6094926"/>
          </a:xfrm>
        </p:grpSpPr>
        <p:sp>
          <p:nvSpPr>
            <p:cNvPr id="169" name="Google Shape;169;p21"/>
            <p:cNvSpPr txBox="1"/>
            <p:nvPr/>
          </p:nvSpPr>
          <p:spPr>
            <a:xfrm>
              <a:off x="0" y="-29210"/>
              <a:ext cx="12069076" cy="2863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35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Cosa: proposta unica di vendita</a:t>
              </a:r>
              <a:endParaRPr sz="700"/>
            </a:p>
          </p:txBody>
        </p:sp>
        <p:sp>
          <p:nvSpPr>
            <p:cNvPr id="170" name="Google Shape;170;p21"/>
            <p:cNvSpPr txBox="1"/>
            <p:nvPr/>
          </p:nvSpPr>
          <p:spPr>
            <a:xfrm>
              <a:off x="0" y="3197039"/>
              <a:ext cx="12069076" cy="1635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000" b="1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COSA TI DISTINGUE DALLA CONCORRENZA?</a:t>
              </a:r>
              <a:endParaRPr sz="700"/>
            </a:p>
          </p:txBody>
        </p:sp>
        <p:sp>
          <p:nvSpPr>
            <p:cNvPr id="171" name="Google Shape;171;p21"/>
            <p:cNvSpPr txBox="1"/>
            <p:nvPr/>
          </p:nvSpPr>
          <p:spPr>
            <a:xfrm>
              <a:off x="0" y="5489575"/>
              <a:ext cx="12069076" cy="5761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72" name="Google Shape;172;p21"/>
          <p:cNvSpPr txBox="1"/>
          <p:nvPr/>
        </p:nvSpPr>
        <p:spPr>
          <a:xfrm>
            <a:off x="280263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756</Words>
  <Application>Microsoft Office PowerPoint</Application>
  <PresentationFormat>Presentazione su schermo (16:9)</PresentationFormat>
  <Paragraphs>153</Paragraphs>
  <Slides>25</Slides>
  <Notes>25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7" baseType="lpstr">
      <vt:lpstr>Open Sans</vt:lpstr>
      <vt:lpstr>Spectral</vt:lpstr>
      <vt:lpstr>Raleway</vt:lpstr>
      <vt:lpstr>Economica</vt:lpstr>
      <vt:lpstr>Pacifico</vt:lpstr>
      <vt:lpstr>Playfair Display</vt:lpstr>
      <vt:lpstr>Lobster</vt:lpstr>
      <vt:lpstr>EB Garamond ExtraBold</vt:lpstr>
      <vt:lpstr>Georgia</vt:lpstr>
      <vt:lpstr>Arial</vt:lpstr>
      <vt:lpstr>Calibri</vt:lpstr>
      <vt:lpstr>Luxe</vt:lpstr>
      <vt:lpstr>Settore: Bellezza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Settore: Bellezza</dc:title>
  <cp:lastModifiedBy>Alunno</cp:lastModifiedBy>
  <cp:revision>3</cp:revision>
  <dcterms:modified xsi:type="dcterms:W3CDTF">2024-05-08T14:28:47Z</dcterms:modified>
</cp:coreProperties>
</file>