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bold r:id="rId32"/>
      <p:boldItalic r:id="rId33"/>
    </p:embeddedFont>
    <p:embeddedFont>
      <p:font typeface="Pacifico"/>
      <p:regular r:id="rId34"/>
    </p:embeddedFont>
    <p:embeddedFont>
      <p:font typeface="Comfortaa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4.xml"/><Relationship Id="rId32" Type="http://schemas.openxmlformats.org/officeDocument/2006/relationships/font" Target="fonts/Raleway-bold.fntdata"/><Relationship Id="rId13" Type="http://schemas.openxmlformats.org/officeDocument/2006/relationships/slide" Target="slides/slide7.xml"/><Relationship Id="rId35" Type="http://schemas.openxmlformats.org/officeDocument/2006/relationships/font" Target="fonts/Comfortaa-regular.fntdata"/><Relationship Id="rId12" Type="http://schemas.openxmlformats.org/officeDocument/2006/relationships/slide" Target="slides/slide6.xml"/><Relationship Id="rId34" Type="http://schemas.openxmlformats.org/officeDocument/2006/relationships/font" Target="fonts/Pacifico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Comfortaa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3.png"/><Relationship Id="rId5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28.jpg"/><Relationship Id="rId5" Type="http://schemas.openxmlformats.org/officeDocument/2006/relationships/image" Target="../media/image31.jpg"/><Relationship Id="rId6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Relationship Id="rId4" Type="http://schemas.openxmlformats.org/officeDocument/2006/relationships/image" Target="../media/image7.png"/><Relationship Id="rId5" Type="http://schemas.openxmlformats.org/officeDocument/2006/relationships/image" Target="../media/image32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Relationship Id="rId4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jp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5.png"/><Relationship Id="rId5" Type="http://schemas.openxmlformats.org/officeDocument/2006/relationships/image" Target="../media/image3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Relationship Id="rId4" Type="http://schemas.openxmlformats.org/officeDocument/2006/relationships/image" Target="../media/image26.png"/><Relationship Id="rId5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jpg"/><Relationship Id="rId4" Type="http://schemas.openxmlformats.org/officeDocument/2006/relationships/image" Target="../media/image36.jpg"/><Relationship Id="rId5" Type="http://schemas.openxmlformats.org/officeDocument/2006/relationships/image" Target="../media/image35.jpg"/><Relationship Id="rId6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Settore: artistico</a:t>
            </a:r>
            <a:endParaRPr/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11700" y="2834125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Servizio: dipinti su richieste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BY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ISABELLA ARCIDIACONO</a:t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200" y="0"/>
            <a:ext cx="3390802" cy="190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"/>
            <a:ext cx="2052600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34" name="Google Shape;234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37" name="Google Shape;237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40" name="Google Shape;240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" name="Google Shape;243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44" name="Google Shape;244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45" name="Google Shape;245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46" name="Google Shape;246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47" name="Google Shape;247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48" name="Google Shape;248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49" name="Google Shape;249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" name="Google Shape;263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64" name="Google Shape;264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65" name="Google Shape;265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66" name="Google Shape;266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7" name="Google Shape;267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68" name="Google Shape;268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69" name="Google Shape;269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70" name="Google Shape;270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77" name="Google Shape;277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78" name="Google Shape;278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79" name="Google Shape;279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80" name="Google Shape;280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86" name="Google Shape;286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87" name="Google Shape;287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88" name="Google Shape;28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292" name="Google Shape;292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293" name="Google Shape;293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94" name="Google Shape;294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295" name="Google Shape;295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296" name="Google Shape;296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297" name="Google Shape;297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298" name="Google Shape;298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299" name="Google Shape;299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07" name="Google Shape;307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08" name="Google Shape;308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09" name="Google Shape;309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17" name="Google Shape;317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18" name="Google Shape;318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19" name="Google Shape;319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0" name="Google Shape;320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21" name="Google Shape;321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22" name="Google Shape;322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3" name="Google Shape;323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24" name="Google Shape;324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25" name="Google Shape;325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26" name="Google Shape;326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27" name="Google Shape;327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37" name="Google Shape;337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38" name="Google Shape;338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39" name="Google Shape;339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0" name="Google Shape;340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41" name="Google Shape;341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42" name="Google Shape;342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43" name="Google Shape;343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4" name="Google Shape;344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45" name="Google Shape;345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46" name="Google Shape;346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47" name="Google Shape;347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48" name="Google Shape;348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49" name="Google Shape;349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58" name="Google Shape;358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66" name="Google Shape;366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67" name="Google Shape;367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68" name="Google Shape;368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71" name="Google Shape;371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5" name="Google Shape;375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3" name="Google Shape;383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84" name="Google Shape;384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85" name="Google Shape;385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86" name="Google Shape;386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87" name="Google Shape;387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8" name="Google Shape;398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399" name="Google Shape;399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00" name="Google Shape;400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01" name="Google Shape;401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2" name="Google Shape;402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03" name="Google Shape;403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4" name="Google Shape;404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05" name="Google Shape;405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6"/>
          <p:cNvGrpSpPr/>
          <p:nvPr/>
        </p:nvGrpSpPr>
        <p:grpSpPr>
          <a:xfrm>
            <a:off x="1033900" y="1330613"/>
            <a:ext cx="6002888" cy="2278623"/>
            <a:chOff x="0" y="1772112"/>
            <a:chExt cx="16007700" cy="6076327"/>
          </a:xfrm>
        </p:grpSpPr>
        <p:sp>
          <p:nvSpPr>
            <p:cNvPr id="138" name="Google Shape;138;p26"/>
            <p:cNvSpPr txBox="1"/>
            <p:nvPr/>
          </p:nvSpPr>
          <p:spPr>
            <a:xfrm>
              <a:off x="0" y="3981334"/>
              <a:ext cx="16007700" cy="32016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EBFDFF"/>
                  </a:solidFill>
                  <a:latin typeface="Pacifico"/>
                  <a:ea typeface="Pacifico"/>
                  <a:cs typeface="Pacifico"/>
                  <a:sym typeface="Pacifico"/>
                </a:rPr>
                <a:t>Start It Up!</a:t>
              </a:r>
              <a:endParaRPr sz="700">
                <a:latin typeface="Pacifico"/>
                <a:ea typeface="Pacifico"/>
                <a:cs typeface="Pacifico"/>
                <a:sym typeface="Pacifico"/>
              </a:endParaRPr>
            </a:p>
          </p:txBody>
        </p:sp>
        <p:sp>
          <p:nvSpPr>
            <p:cNvPr id="139" name="Google Shape;139;p26"/>
            <p:cNvSpPr txBox="1"/>
            <p:nvPr/>
          </p:nvSpPr>
          <p:spPr>
            <a:xfrm>
              <a:off x="0" y="7232839"/>
              <a:ext cx="16007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OLTRE LA TELA BIANCA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6"/>
            <p:cNvSpPr/>
            <p:nvPr/>
          </p:nvSpPr>
          <p:spPr>
            <a:xfrm>
              <a:off x="0" y="1772112"/>
              <a:ext cx="15320100" cy="1428000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6"/>
            <p:cNvSpPr txBox="1"/>
            <p:nvPr/>
          </p:nvSpPr>
          <p:spPr>
            <a:xfrm>
              <a:off x="888600" y="1993515"/>
              <a:ext cx="144315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400">
                  <a:latin typeface="Comic Sans MS"/>
                  <a:ea typeface="Comic Sans MS"/>
                  <a:cs typeface="Comic Sans MS"/>
                  <a:sym typeface="Comic Sans MS"/>
                </a:rPr>
                <a:t>ART IS LIFE  PRESENTA</a:t>
              </a:r>
              <a:endParaRPr sz="2400"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pic>
        <p:nvPicPr>
          <p:cNvPr id="142" name="Google Shape;14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0275" y="93525"/>
            <a:ext cx="1482250" cy="148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3" name="Google Shape;413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14" name="Google Shape;414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16" name="Google Shape;416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7" name="Google Shape;417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18" name="Google Shape;418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9" name="Google Shape;419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25" name="Google Shape;425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26" name="Google Shape;426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27" name="Google Shape;427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28" name="Google Shape;428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9" name="Google Shape;429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30" name="Google Shape;430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31" name="Google Shape;431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2" name="Google Shape;432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33" name="Google Shape;433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34" name="Google Shape;434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5" name="Google Shape;435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36" name="Google Shape;436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37" name="Google Shape;437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38" name="Google Shape;438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39" name="Google Shape;439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2" name="Google Shape;452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53" name="Google Shape;453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55" name="Google Shape;455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56" name="Google Shape;456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69" name="Google Shape;469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0" name="Google Shape;470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2" name="Google Shape;472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73" name="Google Shape;473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74" name="Google Shape;474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5" name="Google Shape;485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86" name="Google Shape;486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87" name="Google Shape;487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88" name="Google Shape;488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489" name="Google Shape;489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490" name="Google Shape;490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1" name="Google Shape;491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492" name="Google Shape;492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493" name="Google Shape;493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94" name="Google Shape;494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5" name="Google Shape;495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496" name="Google Shape;496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497" name="Google Shape;497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9" name="Google Shape;509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10" name="Google Shape;510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11" name="Google Shape;511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12" name="Google Shape;512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13" name="Google Shape;513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14" name="Google Shape;514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15" name="Google Shape;515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16" name="Google Shape;516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17" name="Google Shape;517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3" name="Google Shape;153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4" name="Google Shape;154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5" name="Google Shape;155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 rot="-5400000">
            <a:off x="-6" y="233381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8"/>
          <p:cNvSpPr/>
          <p:nvPr/>
        </p:nvSpPr>
        <p:spPr>
          <a:xfrm rot="5400000">
            <a:off x="7791441" y="-81072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2" name="Google Shape;162;p28"/>
          <p:cNvGrpSpPr/>
          <p:nvPr/>
        </p:nvGrpSpPr>
        <p:grpSpPr>
          <a:xfrm>
            <a:off x="2812348" y="1160089"/>
            <a:ext cx="4715438" cy="2590298"/>
            <a:chOff x="0" y="-29210"/>
            <a:chExt cx="12574500" cy="6907460"/>
          </a:xfrm>
        </p:grpSpPr>
        <p:sp>
          <p:nvSpPr>
            <p:cNvPr id="163" name="Google Shape;163;p28"/>
            <p:cNvSpPr txBox="1"/>
            <p:nvPr/>
          </p:nvSpPr>
          <p:spPr>
            <a:xfrm>
              <a:off x="0" y="-29210"/>
              <a:ext cx="12574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Perché: il tuo motivo di esistere</a:t>
              </a:r>
              <a:endParaRPr sz="700"/>
            </a:p>
          </p:txBody>
        </p:sp>
        <p:sp>
          <p:nvSpPr>
            <p:cNvPr id="164" name="Google Shape;164;p28"/>
            <p:cNvSpPr txBox="1"/>
            <p:nvPr/>
          </p:nvSpPr>
          <p:spPr>
            <a:xfrm>
              <a:off x="0" y="3244554"/>
              <a:ext cx="12574462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sz="700"/>
            </a:p>
          </p:txBody>
        </p:sp>
        <p:sp>
          <p:nvSpPr>
            <p:cNvPr id="165" name="Google Shape;165;p28"/>
            <p:cNvSpPr txBox="1"/>
            <p:nvPr/>
          </p:nvSpPr>
          <p:spPr>
            <a:xfrm>
              <a:off x="0" y="5650950"/>
              <a:ext cx="12574500" cy="122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chemeClr val="lt1"/>
                  </a:solidFill>
                  <a:latin typeface="Comfortaa"/>
                  <a:ea typeface="Comfortaa"/>
                  <a:cs typeface="Comfortaa"/>
                  <a:sym typeface="Comfortaa"/>
                </a:rPr>
                <a:t>Voglio essere ricordata come una delle donne nella storia dell’arte che ha lasciato il segno.</a:t>
              </a:r>
              <a:endParaRPr sz="130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4" name="Google Shape;174;p29"/>
          <p:cNvGrpSpPr/>
          <p:nvPr/>
        </p:nvGrpSpPr>
        <p:grpSpPr>
          <a:xfrm>
            <a:off x="3717510" y="2777574"/>
            <a:ext cx="5041988" cy="1851576"/>
            <a:chOff x="0" y="292735"/>
            <a:chExt cx="13445300" cy="4937537"/>
          </a:xfrm>
        </p:grpSpPr>
        <p:sp>
          <p:nvSpPr>
            <p:cNvPr id="175" name="Google Shape;175;p29"/>
            <p:cNvSpPr txBox="1"/>
            <p:nvPr/>
          </p:nvSpPr>
          <p:spPr>
            <a:xfrm>
              <a:off x="346400" y="292735"/>
              <a:ext cx="130989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E IL COME LO FAI </a:t>
              </a:r>
              <a:endParaRPr sz="700"/>
            </a:p>
          </p:txBody>
        </p:sp>
        <p:sp>
          <p:nvSpPr>
            <p:cNvPr id="176" name="Google Shape;176;p29"/>
            <p:cNvSpPr txBox="1"/>
            <p:nvPr/>
          </p:nvSpPr>
          <p:spPr>
            <a:xfrm>
              <a:off x="0" y="3922172"/>
              <a:ext cx="13099040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30"/>
          <p:cNvGrpSpPr/>
          <p:nvPr/>
        </p:nvGrpSpPr>
        <p:grpSpPr>
          <a:xfrm>
            <a:off x="3390025" y="1321525"/>
            <a:ext cx="5483587" cy="2312276"/>
            <a:chOff x="-726059" y="-4111"/>
            <a:chExt cx="14622900" cy="6166070"/>
          </a:xfrm>
        </p:grpSpPr>
        <p:sp>
          <p:nvSpPr>
            <p:cNvPr id="182" name="Google Shape;182;p30"/>
            <p:cNvSpPr txBox="1"/>
            <p:nvPr/>
          </p:nvSpPr>
          <p:spPr>
            <a:xfrm>
              <a:off x="-726059" y="-4111"/>
              <a:ext cx="146229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</a:t>
              </a: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Isabella Arcidiacono</a:t>
              </a:r>
              <a:endParaRPr sz="700"/>
            </a:p>
          </p:txBody>
        </p:sp>
        <p:sp>
          <p:nvSpPr>
            <p:cNvPr id="183" name="Google Shape;183;p30"/>
            <p:cNvSpPr txBox="1"/>
            <p:nvPr/>
          </p:nvSpPr>
          <p:spPr>
            <a:xfrm>
              <a:off x="-504260" y="2011452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  <p:sp>
          <p:nvSpPr>
            <p:cNvPr id="184" name="Google Shape;184;p30"/>
            <p:cNvSpPr txBox="1"/>
            <p:nvPr/>
          </p:nvSpPr>
          <p:spPr>
            <a:xfrm>
              <a:off x="0" y="4840159"/>
              <a:ext cx="12070500" cy="132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Perchè posseggo creatività e sono capace di suscitare emozioni ed espressioni.</a:t>
              </a:r>
              <a:endParaRPr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85" name="Google Shape;185;p30"/>
          <p:cNvSpPr/>
          <p:nvPr/>
        </p:nvSpPr>
        <p:spPr>
          <a:xfrm>
            <a:off x="-77306" y="-12"/>
            <a:ext cx="3192300" cy="54585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0"/>
          <p:cNvSpPr/>
          <p:nvPr/>
        </p:nvSpPr>
        <p:spPr>
          <a:xfrm rot="10800000">
            <a:off x="0" y="25659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300" y="0"/>
            <a:ext cx="3192300" cy="5409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31"/>
          <p:cNvGrpSpPr/>
          <p:nvPr/>
        </p:nvGrpSpPr>
        <p:grpSpPr>
          <a:xfrm>
            <a:off x="3662300" y="1198125"/>
            <a:ext cx="4944077" cy="2545852"/>
            <a:chOff x="0" y="-39370"/>
            <a:chExt cx="12070500" cy="6788940"/>
          </a:xfrm>
        </p:grpSpPr>
        <p:sp>
          <p:nvSpPr>
            <p:cNvPr id="193" name="Google Shape;193;p31"/>
            <p:cNvSpPr txBox="1"/>
            <p:nvPr/>
          </p:nvSpPr>
          <p:spPr>
            <a:xfrm>
              <a:off x="0" y="-39370"/>
              <a:ext cx="12070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Chi: il team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iniziale</a:t>
              </a:r>
              <a:endParaRPr sz="700"/>
            </a:p>
          </p:txBody>
        </p:sp>
        <p:sp>
          <p:nvSpPr>
            <p:cNvPr id="194" name="Google Shape;194;p31"/>
            <p:cNvSpPr txBox="1"/>
            <p:nvPr/>
          </p:nvSpPr>
          <p:spPr>
            <a:xfrm>
              <a:off x="0" y="3148596"/>
              <a:ext cx="120705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  <p:sp>
          <p:nvSpPr>
            <p:cNvPr id="195" name="Google Shape;195;p31"/>
            <p:cNvSpPr txBox="1"/>
            <p:nvPr/>
          </p:nvSpPr>
          <p:spPr>
            <a:xfrm>
              <a:off x="0" y="5427770"/>
              <a:ext cx="12070500" cy="132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Ho scelto Gloria 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perché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sa 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trasmettere</a:t>
              </a:r>
              <a:r>
                <a:rPr lang="it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 le energie giuste, ed è molto altruista con tutti.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96" name="Google Shape;196;p31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1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1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" y="0"/>
            <a:ext cx="23242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" name="Google Shape;207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08" name="Google Shape;208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09" name="Google Shape;209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0" name="Google Shape;210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11" name="Google Shape;211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25" name="Google Shape;225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26" name="Google Shape;226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27" name="Google Shape;227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8" name="Google Shape;228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